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67" r:id="rId3"/>
    <p:sldId id="256" r:id="rId4"/>
    <p:sldId id="261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leccos.com/index.php/clanky/bobr" TargetMode="External"/><Relationship Id="rId2" Type="http://schemas.openxmlformats.org/officeDocument/2006/relationships/hyperlink" Target="http://prirodazs.wz.cz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hobby.idnes.cz/kapybara-nejvetsi-hlodavec-na-svete-vydrzi-deset-minut-pod-vodou-pyf-/hobby-mazlicci.aspx?c=A100224_070044_hobby-mazlicci_bm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VY_52_INOVACE_21_ </a:t>
            </a:r>
            <a:r>
              <a:rPr lang="cs-CZ" sz="1800" b="1" dirty="0" err="1" smtClean="0"/>
              <a:t>Poznavacka</a:t>
            </a:r>
            <a:r>
              <a:rPr lang="cs-CZ" sz="1800" b="1" dirty="0" smtClean="0"/>
              <a:t>_</a:t>
            </a:r>
            <a:r>
              <a:rPr lang="cs-CZ" sz="1800" b="1" dirty="0" smtClean="0"/>
              <a:t>hlodavci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err="1" smtClean="0"/>
              <a:t>Poznávačka</a:t>
            </a:r>
            <a:r>
              <a:rPr lang="cs-CZ" sz="1800" b="1" dirty="0" smtClean="0"/>
              <a:t> hlodavci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err="1" smtClean="0"/>
              <a:t>Poznávačka</a:t>
            </a:r>
            <a:r>
              <a:rPr lang="cs-CZ" sz="1800" b="1" dirty="0" smtClean="0"/>
              <a:t> hlodavci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24.října 2013,  7.ročník, </a:t>
            </a:r>
            <a:r>
              <a:rPr lang="cs-CZ" b="1" dirty="0"/>
              <a:t>V/2 </a:t>
            </a:r>
            <a:r>
              <a:rPr lang="cs-CZ" b="1" dirty="0" smtClean="0"/>
              <a:t>II21,  </a:t>
            </a:r>
            <a:r>
              <a:rPr lang="cs-CZ" b="1" dirty="0"/>
              <a:t>Přírodopis, </a:t>
            </a:r>
            <a:r>
              <a:rPr lang="cs-CZ" b="1" dirty="0" smtClean="0"/>
              <a:t>Poznávačka hlodavci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602904"/>
          </a:xfrm>
        </p:spPr>
        <p:txBody>
          <a:bodyPr/>
          <a:lstStyle/>
          <a:p>
            <a:r>
              <a:rPr lang="cs-CZ" dirty="0" smtClean="0"/>
              <a:t>Hlodavci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48594" y="954594"/>
            <a:ext cx="412340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kosmopolitní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(po celém světě), přenáší nemoci</a:t>
            </a:r>
          </a:p>
        </p:txBody>
      </p:sp>
      <p:sp>
        <p:nvSpPr>
          <p:cNvPr id="6" name="TextovéPole 5"/>
          <p:cNvSpPr txBox="1"/>
          <p:nvPr/>
        </p:nvSpPr>
        <p:spPr>
          <a:xfrm rot="20540393">
            <a:off x="4466906" y="1465981"/>
            <a:ext cx="42919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myš domácí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2838" y="2780928"/>
            <a:ext cx="5981700" cy="3695700"/>
          </a:xfrm>
        </p:spPr>
      </p:pic>
    </p:spTree>
    <p:extLst>
      <p:ext uri="{BB962C8B-B14F-4D97-AF65-F5344CB8AC3E}">
        <p14:creationId xmlns:p14="http://schemas.microsoft.com/office/powerpoint/2010/main" xmlns="" val="124533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954594"/>
            <a:ext cx="81369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Umí plavat i pod vodou; žije v kanalizaci, na skládkách; aktivní v noci; ve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skupinách;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přenos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nemocí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877" y="2062332"/>
            <a:ext cx="5864119" cy="4052592"/>
          </a:xfrm>
        </p:spPr>
      </p:pic>
      <p:sp>
        <p:nvSpPr>
          <p:cNvPr id="6" name="TextovéPole 5"/>
          <p:cNvSpPr txBox="1"/>
          <p:nvPr/>
        </p:nvSpPr>
        <p:spPr>
          <a:xfrm rot="20540393">
            <a:off x="834296" y="4818517"/>
            <a:ext cx="2602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potkan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6186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954594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Menší než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potkan, ale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větší uši;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ocas delší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než tělo;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ve středověku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přenašeč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moru</a:t>
            </a:r>
          </a:p>
        </p:txBody>
      </p:sp>
      <p:sp>
        <p:nvSpPr>
          <p:cNvPr id="6" name="TextovéPole 5"/>
          <p:cNvSpPr txBox="1"/>
          <p:nvPr/>
        </p:nvSpPr>
        <p:spPr>
          <a:xfrm rot="20540393">
            <a:off x="834296" y="4818517"/>
            <a:ext cx="2602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krysa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54594"/>
            <a:ext cx="5153025" cy="3657600"/>
          </a:xfrm>
        </p:spPr>
      </p:pic>
    </p:spTree>
    <p:extLst>
      <p:ext uri="{BB962C8B-B14F-4D97-AF65-F5344CB8AC3E}">
        <p14:creationId xmlns:p14="http://schemas.microsoft.com/office/powerpoint/2010/main" xmlns="" val="171066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954594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Dělá si zásoby zrní (přenáší ho v lícních torbách); aktivní v noci; hrabe si nory</a:t>
            </a:r>
          </a:p>
        </p:txBody>
      </p:sp>
      <p:sp>
        <p:nvSpPr>
          <p:cNvPr id="6" name="TextovéPole 5"/>
          <p:cNvSpPr txBox="1"/>
          <p:nvPr/>
        </p:nvSpPr>
        <p:spPr>
          <a:xfrm rot="20540393">
            <a:off x="1392393" y="4750179"/>
            <a:ext cx="26029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křeček polní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9912" y="2076324"/>
            <a:ext cx="4343400" cy="4038600"/>
          </a:xfrm>
        </p:spPr>
      </p:pic>
    </p:spTree>
    <p:extLst>
      <p:ext uri="{BB962C8B-B14F-4D97-AF65-F5344CB8AC3E}">
        <p14:creationId xmlns:p14="http://schemas.microsoft.com/office/powerpoint/2010/main" xmlns="" val="3135717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148064" y="954594"/>
            <a:ext cx="33123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Na polích i trávnících měst;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chráněný</a:t>
            </a:r>
          </a:p>
        </p:txBody>
      </p:sp>
      <p:sp>
        <p:nvSpPr>
          <p:cNvPr id="6" name="TextovéPole 5"/>
          <p:cNvSpPr txBox="1"/>
          <p:nvPr/>
        </p:nvSpPr>
        <p:spPr>
          <a:xfrm rot="21281192">
            <a:off x="613428" y="5079731"/>
            <a:ext cx="51020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sysel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692696"/>
            <a:ext cx="5362575" cy="4371975"/>
          </a:xfrm>
        </p:spPr>
      </p:pic>
    </p:spTree>
    <p:extLst>
      <p:ext uri="{BB962C8B-B14F-4D97-AF65-F5344CB8AC3E}">
        <p14:creationId xmlns:p14="http://schemas.microsoft.com/office/powerpoint/2010/main" xmlns="" val="708071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1148551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Šplhá po stromech i po zdech</a:t>
            </a:r>
          </a:p>
        </p:txBody>
      </p:sp>
      <p:sp>
        <p:nvSpPr>
          <p:cNvPr id="6" name="TextovéPole 5"/>
          <p:cNvSpPr txBox="1"/>
          <p:nvPr/>
        </p:nvSpPr>
        <p:spPr>
          <a:xfrm rot="20912032">
            <a:off x="779813" y="3899850"/>
            <a:ext cx="314514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veverka obecná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73921" y="1874862"/>
            <a:ext cx="4981575" cy="4362450"/>
          </a:xfrm>
        </p:spPr>
      </p:pic>
    </p:spTree>
    <p:extLst>
      <p:ext uri="{BB962C8B-B14F-4D97-AF65-F5344CB8AC3E}">
        <p14:creationId xmlns:p14="http://schemas.microsoft.com/office/powerpoint/2010/main" xmlns="" val="3143933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987824" y="574719"/>
            <a:ext cx="53285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Asie, Afrika, jih Evropy; dlouhé ostny (vznikly z chlupů)</a:t>
            </a:r>
          </a:p>
        </p:txBody>
      </p:sp>
      <p:sp>
        <p:nvSpPr>
          <p:cNvPr id="6" name="TextovéPole 5"/>
          <p:cNvSpPr txBox="1"/>
          <p:nvPr/>
        </p:nvSpPr>
        <p:spPr>
          <a:xfrm rot="20912032">
            <a:off x="5862292" y="4171107"/>
            <a:ext cx="314514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dikobraz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916832"/>
            <a:ext cx="5189407" cy="4525963"/>
          </a:xfrm>
        </p:spPr>
      </p:pic>
    </p:spTree>
    <p:extLst>
      <p:ext uri="{BB962C8B-B14F-4D97-AF65-F5344CB8AC3E}">
        <p14:creationId xmlns:p14="http://schemas.microsoft.com/office/powerpoint/2010/main" xmlns="" val="2322595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06971" y="2329045"/>
            <a:ext cx="5676900" cy="4191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9196" y="3429000"/>
            <a:ext cx="37547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Mohutný, hustá srst; ve vodě; ze stromů staví hráze s hnízdy</a:t>
            </a:r>
          </a:p>
        </p:txBody>
      </p:sp>
      <p:sp>
        <p:nvSpPr>
          <p:cNvPr id="6" name="TextovéPole 5"/>
          <p:cNvSpPr txBox="1"/>
          <p:nvPr/>
        </p:nvSpPr>
        <p:spPr>
          <a:xfrm rot="20912032">
            <a:off x="4676314" y="653329"/>
            <a:ext cx="340240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bobr </a:t>
            </a:r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evropský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764704"/>
            <a:ext cx="3727219" cy="2448271"/>
          </a:xfrm>
        </p:spPr>
      </p:pic>
    </p:spTree>
    <p:extLst>
      <p:ext uri="{BB962C8B-B14F-4D97-AF65-F5344CB8AC3E}">
        <p14:creationId xmlns:p14="http://schemas.microsoft.com/office/powerpoint/2010/main" xmlns="" val="2326040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692696"/>
            <a:ext cx="6180081" cy="4983304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692696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Největší hlodavec</a:t>
            </a:r>
          </a:p>
        </p:txBody>
      </p:sp>
      <p:sp>
        <p:nvSpPr>
          <p:cNvPr id="6" name="TextovéPole 5"/>
          <p:cNvSpPr txBox="1"/>
          <p:nvPr/>
        </p:nvSpPr>
        <p:spPr>
          <a:xfrm rot="20912032">
            <a:off x="5133878" y="5275659"/>
            <a:ext cx="3402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kapybara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1331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bobr s kmenem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2"/>
              </a:rPr>
              <a:t>http://prirodazs.wz.cz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bobr kresba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leccos.com/index.php/clanky/bobr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kapybara s ošetřovatelkou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4"/>
              </a:rPr>
              <a:t>http://hobby.idnes.cz/kapybara-nejvetsi-hlodavec-na-svete-vydrzi-deset-minut-pod-vodou-pyf-/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4"/>
              </a:rPr>
              <a:t>hobby-mazlicci.aspx?c=A100224_070044_hobby-mazlicci_bma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Myš, potkan, krysa, křeček, sysel, veverka, dikobraz: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Učebnice Přírodopis pro základní školy a víceletá gymnázia, Fraus 2006</a:t>
            </a:r>
          </a:p>
        </p:txBody>
      </p:sp>
    </p:spTree>
    <p:extLst>
      <p:ext uri="{BB962C8B-B14F-4D97-AF65-F5344CB8AC3E}">
        <p14:creationId xmlns:p14="http://schemas.microsoft.com/office/powerpoint/2010/main" xmlns="" val="18128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356</TotalTime>
  <Words>197</Words>
  <Application>Microsoft Office PowerPoint</Application>
  <PresentationFormat>Předvádění na obrazovce (4:3)</PresentationFormat>
  <Paragraphs>52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Snímek 1</vt:lpstr>
      <vt:lpstr>Snímek 2</vt:lpstr>
      <vt:lpstr>Hlodavci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Němec Zbyněk</cp:lastModifiedBy>
  <cp:revision>44</cp:revision>
  <dcterms:created xsi:type="dcterms:W3CDTF">2012-04-23T18:06:41Z</dcterms:created>
  <dcterms:modified xsi:type="dcterms:W3CDTF">2012-10-25T07:40:19Z</dcterms:modified>
</cp:coreProperties>
</file>