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7" r:id="rId2"/>
    <p:sldId id="277" r:id="rId3"/>
    <p:sldId id="256" r:id="rId4"/>
    <p:sldId id="261" r:id="rId5"/>
    <p:sldId id="268" r:id="rId6"/>
    <p:sldId id="269" r:id="rId7"/>
    <p:sldId id="270" r:id="rId8"/>
    <p:sldId id="271" r:id="rId9"/>
    <p:sldId id="272" r:id="rId10"/>
    <p:sldId id="273" r:id="rId11"/>
    <p:sldId id="274" r:id="rId12"/>
    <p:sldId id="276" r:id="rId13"/>
    <p:sldId id="27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636EF3-F8E9-4062-94AB-C8B8C1C5E89C}" type="datetimeFigureOut">
              <a:rPr lang="cs-CZ" smtClean="0"/>
              <a:pPr/>
              <a:t>25.10.2012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D08DC58-7782-462D-9018-0E0A5ABD528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foto.cz/skokan-hnedy-fotografie-7124.html" TargetMode="External"/><Relationship Id="rId7" Type="http://schemas.openxmlformats.org/officeDocument/2006/relationships/hyperlink" Target="http://www.ezoo.cz/zvire.php?zvire_id=14" TargetMode="External"/><Relationship Id="rId2" Type="http://schemas.openxmlformats.org/officeDocument/2006/relationships/hyperlink" Target="http://empepa.net/2008/04/21/narodni-park-podyji/pod006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tomasblog.blog.cz/en/0908/uzovka-obojkova" TargetMode="External"/><Relationship Id="rId5" Type="http://schemas.openxmlformats.org/officeDocument/2006/relationships/hyperlink" Target="http://www.carniplants.cz/08zvirata01.htm" TargetMode="External"/><Relationship Id="rId4" Type="http://schemas.openxmlformats.org/officeDocument/2006/relationships/hyperlink" Target="http://www.photo-macro.cz/galerie/rosnicka-zelena-hyla-arborea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753553"/>
            <a:ext cx="69847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Mgr. Jiří Olexa, </a:t>
            </a:r>
            <a:r>
              <a:rPr lang="cs-CZ" b="1" dirty="0" smtClean="0"/>
              <a:t>24.10.2012,  7.ročník</a:t>
            </a:r>
            <a:r>
              <a:rPr lang="cs-CZ" b="1" dirty="0"/>
              <a:t>, </a:t>
            </a:r>
            <a:r>
              <a:rPr lang="cs-CZ" b="1"/>
              <a:t>V/2 </a:t>
            </a:r>
            <a:r>
              <a:rPr lang="cs-CZ" b="1" smtClean="0"/>
              <a:t>Y21, </a:t>
            </a:r>
            <a:r>
              <a:rPr lang="cs-CZ" b="1" dirty="0"/>
              <a:t>Přírodopis, </a:t>
            </a:r>
            <a:r>
              <a:rPr lang="cs-CZ" b="1" dirty="0" smtClean="0"/>
              <a:t>Obojživelníci, plazi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768080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VY_52_INOVACE_22_ OBOJZIVELNICI_PLAZI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OBOJŽIVELNÍCI, PLAZI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Sada:Přírodopis,2.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Jiří </a:t>
            </a:r>
            <a:r>
              <a:rPr lang="cs-CZ" sz="18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Olexa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OBOJŽIVELNÍCI, PLAZI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4267200"/>
          </a:xfrm>
        </p:spPr>
        <p:txBody>
          <a:bodyPr/>
          <a:lstStyle/>
          <a:p>
            <a:r>
              <a:rPr lang="cs-CZ" dirty="0" smtClean="0"/>
              <a:t>Naši plazi</a:t>
            </a:r>
            <a:br>
              <a:rPr lang="cs-CZ" dirty="0" smtClean="0"/>
            </a:br>
            <a:r>
              <a:rPr lang="cs-CZ" dirty="0"/>
              <a:t>a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obojživelníci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27469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07615"/>
            <a:ext cx="7200800" cy="295835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72000" y="4653136"/>
            <a:ext cx="403244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tůních a rybnících, aktivní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 noci, asi 9cm</a:t>
            </a:r>
          </a:p>
        </p:txBody>
      </p:sp>
      <p:sp>
        <p:nvSpPr>
          <p:cNvPr id="6" name="TextovéPole 5"/>
          <p:cNvSpPr txBox="1"/>
          <p:nvPr/>
        </p:nvSpPr>
        <p:spPr>
          <a:xfrm rot="878251">
            <a:off x="473066" y="5277245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Čolek obecný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245335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47986"/>
            <a:ext cx="5450393" cy="332117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00192" y="2460952"/>
            <a:ext cx="230425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Ve vlhku v lese; černá kůže se žlutými skvrnami</a:t>
            </a:r>
          </a:p>
        </p:txBody>
      </p:sp>
      <p:sp>
        <p:nvSpPr>
          <p:cNvPr id="6" name="TextovéPole 5"/>
          <p:cNvSpPr txBox="1"/>
          <p:nvPr/>
        </p:nvSpPr>
        <p:spPr>
          <a:xfrm rot="20639310">
            <a:off x="652600" y="5176449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Mlok skvrnitý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53090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907" y="1484785"/>
            <a:ext cx="4733181" cy="2808944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4152" y="3356992"/>
            <a:ext cx="4572000" cy="310515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1484784"/>
            <a:ext cx="3096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Hnědý až žlutý, skoky až 1m</a:t>
            </a:r>
          </a:p>
          <a:p>
            <a:pPr algn="r"/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1721960">
            <a:off x="312045" y="4709284"/>
            <a:ext cx="49685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Skokan hnědý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295224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1514128"/>
            <a:ext cx="5040559" cy="3719094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36096" y="1486419"/>
            <a:ext cx="3096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Až 15cm, bradavičnatá kůže</a:t>
            </a:r>
          </a:p>
          <a:p>
            <a:pPr algn="r"/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747352">
            <a:off x="285781" y="5095431"/>
            <a:ext cx="6133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Ropucha obecná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05142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73216" y="3794742"/>
            <a:ext cx="2942878" cy="2586565"/>
          </a:xfr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0984" y="1628800"/>
            <a:ext cx="3475112" cy="3733677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Obojživelníci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8064" y="1772816"/>
            <a:ext cx="309634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Přísavky na prstech, živí se mouchami</a:t>
            </a:r>
          </a:p>
          <a:p>
            <a:pPr algn="r"/>
            <a:endParaRPr lang="cs-CZ" sz="3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 rot="747352">
            <a:off x="285781" y="5095431"/>
            <a:ext cx="6133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Rosnička zelená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78155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645024"/>
            <a:ext cx="5328592" cy="2617997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Ještěři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1840756"/>
            <a:ext cx="36724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Potravou hmyz, pavouci, žížaly, plži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292" y="1484784"/>
            <a:ext cx="4267200" cy="242887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 rot="20331928">
            <a:off x="285781" y="4287676"/>
            <a:ext cx="61335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Ještěrka obecná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91068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56793"/>
            <a:ext cx="4734661" cy="400692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Ještěři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1840756"/>
            <a:ext cx="36724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Končetiny zakrnělé, vejcoživorodý</a:t>
            </a:r>
          </a:p>
        </p:txBody>
      </p:sp>
      <p:sp>
        <p:nvSpPr>
          <p:cNvPr id="6" name="TextovéPole 5"/>
          <p:cNvSpPr txBox="1"/>
          <p:nvPr/>
        </p:nvSpPr>
        <p:spPr>
          <a:xfrm rot="20331928">
            <a:off x="3232394" y="5086061"/>
            <a:ext cx="51632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Slepýš křehký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8240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81" y="927491"/>
            <a:ext cx="2685642" cy="3580856"/>
          </a:xfrm>
          <a:prstGeom prst="rect">
            <a:avLst/>
          </a:prstGeom>
        </p:spPr>
      </p:pic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3675" y="3130593"/>
            <a:ext cx="4662278" cy="2304256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Hadi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1840756"/>
            <a:ext cx="46805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Žluté půlměsíce za hlavou, až 150cm</a:t>
            </a:r>
          </a:p>
        </p:txBody>
      </p:sp>
      <p:sp>
        <p:nvSpPr>
          <p:cNvPr id="6" name="TextovéPole 5"/>
          <p:cNvSpPr txBox="1"/>
          <p:nvPr/>
        </p:nvSpPr>
        <p:spPr>
          <a:xfrm rot="1030093">
            <a:off x="238920" y="5029133"/>
            <a:ext cx="597254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Užovka obojková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4096799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795" y="4077072"/>
            <a:ext cx="2621657" cy="233274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Hadi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1" y="1866567"/>
            <a:ext cx="40324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Klikatá čára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na hřbetě, </a:t>
            </a:r>
          </a:p>
          <a:p>
            <a:pPr algn="r"/>
            <a:r>
              <a:rPr lang="cs-CZ" sz="3600" dirty="0" smtClean="0">
                <a:latin typeface="Arial" pitchFamily="34" charset="0"/>
                <a:cs typeface="Arial" pitchFamily="34" charset="0"/>
              </a:rPr>
              <a:t>jedové zuby; plachá</a:t>
            </a:r>
          </a:p>
        </p:txBody>
      </p:sp>
      <p:sp>
        <p:nvSpPr>
          <p:cNvPr id="6" name="TextovéPole 5"/>
          <p:cNvSpPr txBox="1"/>
          <p:nvPr/>
        </p:nvSpPr>
        <p:spPr>
          <a:xfrm rot="20499854">
            <a:off x="1403711" y="5017173"/>
            <a:ext cx="47524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Zmije obecná</a:t>
            </a:r>
            <a:endParaRPr lang="cs-CZ" sz="54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78985"/>
            <a:ext cx="3816424" cy="3576534"/>
          </a:xfrm>
        </p:spPr>
      </p:pic>
    </p:spTree>
    <p:extLst>
      <p:ext uri="{BB962C8B-B14F-4D97-AF65-F5344CB8AC3E}">
        <p14:creationId xmlns="" xmlns:p14="http://schemas.microsoft.com/office/powerpoint/2010/main" val="1967892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692695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Odkazy: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725" y="1333217"/>
            <a:ext cx="75608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mlok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2"/>
              </a:rPr>
              <a:t>http://empepa.net/2008/04/21/narodni-park-podyji/pod006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skokan hnědý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3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3"/>
              </a:rPr>
              <a:t>www.naturfoto.cz/skokan-hnedy-fotografie-7124.html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rosnička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4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4"/>
              </a:rPr>
              <a:t>www.photo-macro.cz/galerie/rosnicka-zelena-hyla-arborea.html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ještěrka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5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5"/>
              </a:rPr>
              <a:t>www.carniplants.cz/08zvirata01.htm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užovka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6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6"/>
              </a:rPr>
              <a:t>tomasblog.blog.cz/en/0908/uzovka-obojkova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zmije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  <a:hlinkClick r:id="rId7"/>
              </a:rPr>
              <a:t>http://</a:t>
            </a:r>
            <a:r>
              <a:rPr lang="cs-CZ" dirty="0" smtClean="0">
                <a:latin typeface="Arial" pitchFamily="34" charset="0"/>
                <a:cs typeface="Arial" pitchFamily="34" charset="0"/>
                <a:hlinkClick r:id="rId7"/>
              </a:rPr>
              <a:t>www.ezoo.cz/zvire.php?zvire_id=14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čolek, skokan, ropucha, ještěrka, slepýš, užovka, zmije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schema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Učebnice Přírodopis 7 pro základní školy a víceletá gymnázia, Fraus 2005</a:t>
            </a:r>
          </a:p>
        </p:txBody>
      </p:sp>
    </p:spTree>
    <p:extLst>
      <p:ext uri="{BB962C8B-B14F-4D97-AF65-F5344CB8AC3E}">
        <p14:creationId xmlns="" xmlns:p14="http://schemas.microsoft.com/office/powerpoint/2010/main" val="3089308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339</TotalTime>
  <Words>177</Words>
  <Application>Microsoft Office PowerPoint</Application>
  <PresentationFormat>Předvádění na obrazovce (4:3)</PresentationFormat>
  <Paragraphs>57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Exekutivní</vt:lpstr>
      <vt:lpstr>Snímek 1</vt:lpstr>
      <vt:lpstr>Snímek 2</vt:lpstr>
      <vt:lpstr>Naši plazi a obojživelníci </vt:lpstr>
      <vt:lpstr>Obojživelníci</vt:lpstr>
      <vt:lpstr>Obojživelníci</vt:lpstr>
      <vt:lpstr>Obojživelníci</vt:lpstr>
      <vt:lpstr>Obojživelníci</vt:lpstr>
      <vt:lpstr>Obojživelníci</vt:lpstr>
      <vt:lpstr>Ještěři</vt:lpstr>
      <vt:lpstr>Ještěři</vt:lpstr>
      <vt:lpstr>Hadi</vt:lpstr>
      <vt:lpstr>Hadi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Opakování</dc:title>
  <dc:creator>olexa</dc:creator>
  <cp:lastModifiedBy>Němec Zbyněk</cp:lastModifiedBy>
  <cp:revision>41</cp:revision>
  <dcterms:created xsi:type="dcterms:W3CDTF">2012-04-23T18:06:41Z</dcterms:created>
  <dcterms:modified xsi:type="dcterms:W3CDTF">2012-10-25T08:02:51Z</dcterms:modified>
</cp:coreProperties>
</file>