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9" r:id="rId3"/>
    <p:sldId id="263" r:id="rId4"/>
    <p:sldId id="264" r:id="rId5"/>
    <p:sldId id="265" r:id="rId6"/>
    <p:sldId id="266" r:id="rId7"/>
    <p:sldId id="267" r:id="rId8"/>
    <p:sldId id="260" r:id="rId9"/>
    <p:sldId id="261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D8A36A-C72F-41CF-8D46-9F9EF1DB87A3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A2C90-4851-48AE-8BCA-B786AC598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301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06EF1-3A49-47C2-B550-0FE065FE60EE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825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8731F-F8EB-4E2A-9A29-AC5ECEF2AC4B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7A4E2-F4A4-469D-B306-3C90CD55F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769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8731F-F8EB-4E2A-9A29-AC5ECEF2AC4B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7A4E2-F4A4-469D-B306-3C90CD55F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770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8731F-F8EB-4E2A-9A29-AC5ECEF2AC4B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7A4E2-F4A4-469D-B306-3C90CD55F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819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8731F-F8EB-4E2A-9A29-AC5ECEF2AC4B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7A4E2-F4A4-469D-B306-3C90CD55F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166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8731F-F8EB-4E2A-9A29-AC5ECEF2AC4B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7A4E2-F4A4-469D-B306-3C90CD55F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25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8731F-F8EB-4E2A-9A29-AC5ECEF2AC4B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7A4E2-F4A4-469D-B306-3C90CD55F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427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8731F-F8EB-4E2A-9A29-AC5ECEF2AC4B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7A4E2-F4A4-469D-B306-3C90CD55F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771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8731F-F8EB-4E2A-9A29-AC5ECEF2AC4B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7A4E2-F4A4-469D-B306-3C90CD55F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996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8731F-F8EB-4E2A-9A29-AC5ECEF2AC4B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7A4E2-F4A4-469D-B306-3C90CD55F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285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8731F-F8EB-4E2A-9A29-AC5ECEF2AC4B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7A4E2-F4A4-469D-B306-3C90CD55F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798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8731F-F8EB-4E2A-9A29-AC5ECEF2AC4B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7A4E2-F4A4-469D-B306-3C90CD55F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15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48731F-F8EB-4E2A-9A29-AC5ECEF2AC4B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7A4E2-F4A4-469D-B306-3C90CD55F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440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razky.cz/detail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emepis.com/sidla4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218767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ÚJEZD</a:t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VY_32_INOVACE_16_VL_MORAVSKÁ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MĚSTA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609" y="452395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9593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MORAVSKÁ MĚSTA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BRNO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Olomouc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Prostějov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Přerov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Uherské Hradiště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Vsetín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Zlín</a:t>
            </a:r>
          </a:p>
          <a:p>
            <a:pPr marL="0" indent="0">
              <a:buNone/>
            </a:pPr>
            <a:endParaRPr lang="cs-CZ" sz="26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Ostrava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Opava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Frýdek Místek</a:t>
            </a:r>
          </a:p>
          <a:p>
            <a:pPr marL="0" indent="0"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3347864" y="1700808"/>
            <a:ext cx="3168352" cy="20162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964" y="4581127"/>
            <a:ext cx="3194050" cy="204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85425" y="2478087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MORAVA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57999" y="5371850"/>
            <a:ext cx="18576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SLEZSKO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824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61"/>
          <a:stretch/>
        </p:blipFill>
        <p:spPr bwMode="auto">
          <a:xfrm>
            <a:off x="107504" y="548680"/>
            <a:ext cx="8856984" cy="5793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234353">
            <a:off x="4259021" y="5337376"/>
            <a:ext cx="1507746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116377">
            <a:off x="5206383" y="3492910"/>
            <a:ext cx="143998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4472" y="4454291"/>
            <a:ext cx="151192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845419" y="4316269"/>
            <a:ext cx="14439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8734">
            <a:off x="7179126" y="5469932"/>
            <a:ext cx="1531499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366307">
            <a:off x="6225326" y="2890782"/>
            <a:ext cx="146937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19944">
            <a:off x="7915713" y="3434741"/>
            <a:ext cx="139711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47597">
            <a:off x="7699926" y="5147839"/>
            <a:ext cx="139573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394149">
            <a:off x="5408429" y="5982664"/>
            <a:ext cx="1532371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95898">
            <a:off x="7492517" y="2293044"/>
            <a:ext cx="1189037" cy="1341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9539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556792"/>
            <a:ext cx="7620000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62000" y="274638"/>
            <a:ext cx="7620000" cy="1143000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BRNO</a:t>
            </a:r>
            <a:endParaRPr lang="cs-CZ" sz="4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8896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92696"/>
            <a:ext cx="2952328" cy="3940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348880"/>
            <a:ext cx="5436096" cy="4077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1880" y="692696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PROSTĚJOV</a:t>
            </a:r>
            <a:endParaRPr lang="cs-CZ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5964287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OLOMOUC</a:t>
            </a:r>
            <a:endParaRPr lang="cs-CZ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0823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04" y="399533"/>
            <a:ext cx="3962408" cy="29718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8104" y="359188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OPAVA</a:t>
            </a:r>
            <a:endParaRPr lang="cs-CZ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728" r="22271"/>
          <a:stretch/>
        </p:blipFill>
        <p:spPr bwMode="auto">
          <a:xfrm>
            <a:off x="4373879" y="434933"/>
            <a:ext cx="4392488" cy="2925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18" b="4471"/>
          <a:stretch/>
        </p:blipFill>
        <p:spPr bwMode="auto">
          <a:xfrm>
            <a:off x="1766672" y="3539685"/>
            <a:ext cx="4564116" cy="314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074687" y="3595942"/>
            <a:ext cx="1691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OSTRAVA</a:t>
            </a:r>
            <a:endParaRPr lang="cs-CZ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72212" y="6197825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FRÝDEK MÍSTEK</a:t>
            </a:r>
            <a:endParaRPr lang="cs-CZ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3134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97" b="3498"/>
          <a:stretch/>
        </p:blipFill>
        <p:spPr bwMode="auto">
          <a:xfrm>
            <a:off x="546983" y="620688"/>
            <a:ext cx="3615796" cy="2757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191"/>
          <a:stretch/>
        </p:blipFill>
        <p:spPr bwMode="auto">
          <a:xfrm>
            <a:off x="4695862" y="1792121"/>
            <a:ext cx="3869993" cy="3343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04" r="15409" b="6719"/>
          <a:stretch/>
        </p:blipFill>
        <p:spPr bwMode="auto">
          <a:xfrm>
            <a:off x="546983" y="3640072"/>
            <a:ext cx="3953837" cy="2982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59435" y="620687"/>
            <a:ext cx="15947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PŘEROV</a:t>
            </a:r>
            <a:endParaRPr lang="cs-CZ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38431" y="1082353"/>
            <a:ext cx="13264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VSETÍN</a:t>
            </a:r>
            <a:endParaRPr lang="cs-CZ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94909" y="6160807"/>
            <a:ext cx="12658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ZLÍN</a:t>
            </a:r>
            <a:endParaRPr lang="cs-CZ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2453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PRACOVNÍ LIST:</a:t>
            </a:r>
            <a:br>
              <a:rPr lang="cs-CZ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spojuj (vybarvi různými barvami) slabiky a sestav názvy měst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2026568" cy="44973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BR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VA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LO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PŘE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JOV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MÍS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SKÉ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483768" y="1628800"/>
            <a:ext cx="2012032" cy="452474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VSE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NO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ROV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HRA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MOUC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ZL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1628800"/>
            <a:ext cx="194421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OST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TÍN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DEK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ÍN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DIŠ</a:t>
            </a:r>
          </a:p>
          <a:p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3200" b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8" y="1628800"/>
            <a:ext cx="194421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FRÝ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RA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VA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TĚ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STĚ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TEK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HER</a:t>
            </a:r>
          </a:p>
        </p:txBody>
      </p:sp>
    </p:spTree>
    <p:extLst>
      <p:ext uri="{BB962C8B-B14F-4D97-AF65-F5344CB8AC3E}">
        <p14:creationId xmlns:p14="http://schemas.microsoft.com/office/powerpoint/2010/main" val="3677023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PRACOVNÍ LIST:</a:t>
            </a:r>
            <a:b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přiřazuj města</a:t>
            </a:r>
            <a:endParaRPr lang="cs-CZ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539" y="1484784"/>
            <a:ext cx="7461795" cy="494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227471" y="2513492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Brno</a:t>
            </a:r>
            <a:endParaRPr lang="cs-CZ" sz="2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10197" y="604719"/>
            <a:ext cx="20212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Frýdek Místek</a:t>
            </a:r>
            <a:endParaRPr lang="cs-CZ" sz="2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704334" y="4869160"/>
            <a:ext cx="13770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Ostrava</a:t>
            </a:r>
            <a:endParaRPr lang="cs-CZ" sz="2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06716" y="1273222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Přerov</a:t>
            </a:r>
            <a:endParaRPr lang="cs-CZ" sz="2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13810" y="5524774"/>
            <a:ext cx="2349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Uherské hradiště</a:t>
            </a:r>
            <a:endParaRPr lang="cs-CZ" sz="2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1867893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Olomouc</a:t>
            </a:r>
            <a:endParaRPr lang="cs-CZ" sz="2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04610" y="1867893"/>
            <a:ext cx="11022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Opava</a:t>
            </a:r>
            <a:endParaRPr lang="cs-CZ" sz="2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7591" y="2920868"/>
            <a:ext cx="14131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Prostějov</a:t>
            </a:r>
            <a:endParaRPr lang="cs-CZ" sz="2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040" y="1126017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Vsetín</a:t>
            </a:r>
            <a:endParaRPr lang="cs-CZ" sz="2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700650" y="3954000"/>
            <a:ext cx="944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Zlín</a:t>
            </a:r>
            <a:endParaRPr lang="cs-CZ" sz="2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796136" y="5424747"/>
            <a:ext cx="114300" cy="100027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6421927" y="5069215"/>
            <a:ext cx="108012" cy="100027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994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44444E-6 C -0.00156 0.04282 -0.00139 0.09189 -0.01215 0.13333 C -0.01354 0.1449 -0.01545 0.15463 -0.01823 0.16574 C -0.01944 0.18773 -0.02153 0.2074 -0.02587 0.22847 C -0.0276 0.23657 -0.02743 0.24259 -0.03194 0.24861 C -0.03333 0.25671 -0.03351 0.26296 -0.03802 0.26875 C -0.04184 0.28541 -0.03646 0.26504 -0.04253 0.27893 C -0.04705 0.28888 -0.04774 0.29861 -0.05469 0.30717 C -0.05677 0.3162 -0.05885 0.31713 -0.06528 0.32129 C -0.07344 0.33263 -0.08594 0.3449 -0.09705 0.34953 C -0.10191 0.35949 -0.10851 0.36458 -0.11528 0.37175 C -0.11649 0.37291 -0.11997 0.37893 -0.12135 0.37986 C -0.14462 0.39537 -0.19566 0.38588 -0.20608 0.38588 " pathEditMode="relative" rAng="0" ptsTypes="f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12" y="19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7 -0.0368 C -0.00868 -0.0412 -0.00382 -0.04143 -0.00816 -0.04907 C -0.01146 -0.05509 -0.01545 -0.05764 -0.01875 -0.06319 C -0.01997 -0.06504 -0.02049 -0.06759 -0.02188 -0.06921 C -0.03195 -0.08102 -0.04688 -0.09421 -0.05972 -0.09745 C -0.06945 -0.10416 -0.0809 -0.10995 -0.09149 -0.11365 C -0.09306 -0.11504 -0.09427 -0.1169 -0.09601 -0.11782 C -0.09844 -0.11898 -0.10139 -0.11805 -0.10365 -0.11967 C -0.10556 -0.12083 -0.10625 -0.1243 -0.10816 -0.12569 C -0.1099 -0.12708 -0.11215 -0.12708 -0.11424 -0.12778 C -0.125 -0.13773 -0.13958 -0.13842 -0.15208 -0.14004 C -0.18073 -0.13865 -0.19601 -0.13889 -0.22031 -0.12778 C -0.22761 -0.11875 -0.25295 -0.11504 -0.26267 -0.11365 C -0.27934 -0.10625 -0.29549 -0.09745 -0.31267 -0.09143 C -0.31962 -0.08565 -0.32761 -0.08264 -0.33542 -0.0794 C -0.34236 -0.07338 -0.34792 -0.06875 -0.35365 -0.06111 C -0.35573 -0.05046 -0.36059 -0.04259 -0.36424 -0.03287 C -0.36892 -0.02037 -0.37083 -0.00185 -0.37344 0.01158 C -0.37431 0.02755 -0.37396 0.04445 -0.37795 0.05996 C -0.37951 0.07408 -0.37986 0.08866 -0.38247 0.10255 C -0.38125 0.13449 -0.38281 0.13611 -0.37795 0.15695 C -0.37882 0.16111 -0.3809 0.16482 -0.3809 0.16922 C -0.3809 0.1713 -0.37969 0.17315 -0.37934 0.17523 C -0.37622 0.19051 -0.36892 0.19676 -0.36129 0.20764 C -0.35729 0.22292 -0.36302 0.20463 -0.35521 0.2176 C -0.35417 0.21922 -0.35451 0.22176 -0.35365 0.22361 C -0.35295 0.22523 -0.35174 0.22639 -0.3507 0.22778 C -0.34965 0.22917 -0.34879 0.23079 -0.34757 0.23172 C -0.34618 0.23287 -0.34306 0.2338 -0.34306 0.2338 " pathEditMode="relative" ptsTypes="ffffffffffffffffffffffffffff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261 -3.7037E-7 C -0.06546 0.00046 -0.07813 -3.7037E-7 -0.0908 0.00162 C -0.09983 0.00278 -0.10764 0.01713 -0.1165 0.02176 C -0.12361 0.03472 -0.11285 0.01597 -0.12153 0.02755 C -0.12275 0.02917 -0.12344 0.03171 -0.12466 0.03333 C -0.1257 0.03449 -0.12674 0.03449 -0.12778 0.03542 C -0.13195 0.03958 -0.13004 0.03935 -0.13403 0.04537 C -0.13959 0.0537 -0.14618 0.05972 -0.15139 0.06898 C -0.15209 0.07176 -0.15261 0.07477 -0.15348 0.07708 C -0.154 0.0787 -0.15521 0.07917 -0.15556 0.08102 C -0.15764 0.08982 -0.15608 0.09421 -0.15973 0.10093 C -0.16216 0.11528 -0.16268 0.12986 -0.16372 0.14468 C -0.16337 0.17315 -0.16337 0.20162 -0.16268 0.23009 C -0.16233 0.24769 -0.15625 0.25903 -0.15243 0.27384 C -0.1507 0.28056 -0.14861 0.29051 -0.14532 0.2956 C -0.14445 0.29699 -0.14323 0.29676 -0.14219 0.29769 C -0.13733 0.30208 -0.13299 0.3081 -0.12778 0.31157 C -0.12292 0.31458 -0.12466 0.31181 -0.12049 0.31528 C -0.1033 0.33009 -0.08646 0.33773 -0.06806 0.34537 C -0.05521 0.3419 -0.04948 0.34051 -0.03421 0.33912 C -0.02761 0.33495 -0.02813 0.33912 -0.02813 0.33333 " pathEditMode="relative" rAng="0" ptsTypes="ffffffffffffffffffff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06" y="17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198 0.00139 C -0.07621 0.00625 -0.09132 0.01088 -0.1059 0.01343 C -0.11667 0.01829 -0.1283 0.01852 -0.13924 0.02361 C -0.1434 0.0294 -0.14774 0.0294 -0.15278 0.0338 C -0.15885 0.03912 -0.16684 0.04468 -0.17396 0.04792 C -0.1776 0.05255 -0.1809 0.05579 -0.18472 0.05995 C -0.19045 0.06597 -0.19097 0.07269 -0.19826 0.07616 C -0.20087 0.08634 -0.20503 0.08912 -0.21042 0.0963 C -0.21424 0.10139 -0.21719 0.10741 -0.22101 0.1125 C -0.22344 0.12176 -0.22812 0.12407 -0.23316 0.13079 C -0.23576 0.14074 -0.24097 0.1463 -0.24531 0.15486 C -0.24722 0.16319 -0.25174 0.16898 -0.25434 0.17708 C -0.25833 0.18935 -0.26163 0.20278 -0.26493 0.21551 C -0.26424 0.23588 -0.26823 0.27199 -0.24826 0.28009 C -0.23194 0.29514 -0.21163 0.3 -0.19219 0.30232 C -0.17535 0.30093 -0.15903 0.29815 -0.14219 0.2963 C -0.13281 0.29398 -0.13472 0.29792 -0.13472 0.28634 " pathEditMode="relative" ptsTypes="ffffffffffffffff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469 -3.7037E-7 C -0.09948 -0.01991 -0.04774 0.00232 -0.18507 -0.00393 C -0.18889 -0.00417 -0.19184 -0.0088 -0.19566 -0.01018 C -0.20156 -0.01597 -0.20555 -0.01713 -0.21232 -0.02014 C -0.22118 -0.03287 -0.20833 -0.01597 -0.21996 -0.02616 C -0.2217 -0.02778 -0.22274 -0.03079 -0.22448 -0.03241 C -0.22639 -0.03426 -0.22847 -0.03495 -0.23055 -0.03634 C -0.23646 -0.04421 -0.2401 -0.04815 -0.24271 -0.05856 C -0.24149 -0.07384 -0.24462 -0.07593 -0.23802 -0.08287 C -0.2342 -0.08704 -0.22448 -0.09097 -0.22448 -0.09074 C -0.22083 -0.0956 -0.22048 -0.10023 -0.21684 -0.10509 C -0.21493 -0.1125 -0.21666 -0.11018 -0.21232 -0.11319 " pathEditMode="relative" rAng="0" ptsTypes="fffffffffffA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149" y="-5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851 0.00463 C -0.11458 0.01713 -0.11233 0.00949 -0.11007 0.03495 C -0.10833 0.05463 -0.09653 0.07847 -0.0842 0.08935 C -0.08281 0.09051 -0.08108 0.09051 -0.07969 0.09144 C -0.07708 0.09329 -0.07465 0.09514 -0.07222 0.09745 C -0.06476 0.10463 -0.05851 0.11389 -0.04948 0.11759 C -0.04583 0.12153 -0.04288 0.12662 -0.03889 0.12986 C -0.02969 0.13704 -0.01823 0.14213 -0.01007 0.15208 C -0.00643 0.15648 -0.00295 0.16158 0.00052 0.1662 C 0.00191 0.16806 0.00364 0.16875 0.00521 0.17014 C 0.00729 0.17199 0.00937 0.17384 0.01111 0.17616 C 0.01927 0.18727 0.02361 0.20208 0.03246 0.21273 C 0.03958 0.22107 0.04826 0.22639 0.05521 0.23495 C 0.05989 0.24074 0.06493 0.24607 0.06875 0.25301 C 0.07031 0.25579 0.07153 0.2588 0.07326 0.26111 C 0.07864 0.26829 0.08455 0.27408 0.08993 0.28125 C 0.09201 0.2919 0.09896 0.30347 0.10521 0.31158 C 0.10764 0.31829 0.10885 0.32431 0.11267 0.32986 C 0.11667 0.34745 0.12083 0.36435 0.12326 0.38241 C 0.12222 0.45509 0.12413 0.4581 0.11719 0.50556 C 0.11528 0.51875 0.11528 0.52801 0.10816 0.53796 C 0.10538 0.54931 0.10469 0.5537 0.09757 0.56019 C 0.09514 0.56945 0.09219 0.56713 0.08854 0.57431 C 0.08351 0.58449 0.08107 0.59468 0.07187 0.59838 C 0.03559 0.59722 0.02118 0.5956 -0.00851 0.59051 C -0.01424 0.58796 -0.02066 0.58426 -0.02674 0.58426 " pathEditMode="relative" rAng="0" ptsTypes="fffffffffffffffffffffffff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319" y="29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986 -0.0007 C -0.02622 0.00416 -0.02587 0.00879 -0.02222 0.01342 C -0.0184 0.0287 -0.02344 0.01065 -0.01771 0.02569 C -0.01493 0.03287 -0.01441 0.04051 -0.01163 0.04791 C -0.01181 0.05671 -0.00226 0.15 -0.02378 0.17708 C -0.03056 0.1956 -0.03872 0.20092 -0.04948 0.21342 C -0.06007 0.22569 -0.07118 0.23773 -0.08281 0.24791 C -0.08403 0.24907 -0.08472 0.25092 -0.08594 0.25185 C -0.08785 0.25301 -0.0901 0.25301 -0.09201 0.25393 C -0.10573 0.26065 -0.11823 0.26666 -0.13281 0.27014 C -0.15226 0.26759 -0.16545 0.26597 -0.18281 0.25995 C -0.18872 0.25486 -0.19792 0.24838 -0.2026 0.2419 C -0.20677 0.23588 -0.21042 0.2294 -0.21476 0.22361 C -0.21788 0.20995 -0.21354 0.22569 -0.22066 0.21157 C -0.22257 0.20787 -0.22344 0.20301 -0.22535 0.1993 C -0.22708 0.1919 -0.2283 0.18495 -0.2283 0.17708 " pathEditMode="relative" rAng="0" ptsTypes="fffffffffffffff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42" y="13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104 -0.00069 C -0.10018 0.03473 -0.10087 0.06158 -0.09358 0.09422 C -0.09202 0.1125 -0.09028 0.13079 -0.0875 0.14885 C -0.08802 0.22292 -0.08802 0.297 -0.08907 0.37107 C -0.08924 0.38635 -0.09688 0.39561 -0.10573 0.40348 C -0.10747 0.41343 -0.11059 0.42315 -0.11476 0.43172 C -0.11788 0.44815 -0.12049 0.44306 -0.12691 0.45394 C -0.13073 0.46042 -0.13455 0.46621 -0.13907 0.472 C -0.14063 0.48149 -0.14132 0.48334 -0.14809 0.48612 C -0.1566 0.49815 -0.16667 0.5 -0.17848 0.50232 C -0.18525 0.50533 -0.18716 0.5051 -0.19202 0.51042 C -0.19323 0.51158 -0.19393 0.51366 -0.19514 0.51459 C -0.2 0.51852 -0.20643 0.51922 -0.21181 0.52246 L -0.19809 0.51852 " pathEditMode="relative" ptsTypes="ffffffffffffAA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4.81481E-6 C -0.00051 0.00278 -0.00034 0.00578 -0.00156 0.0081 C -0.01041 0.02546 -0.00225 -0.00209 -0.00902 0.01805 C -0.01492 0.03565 -0.01058 0.03171 -0.01961 0.04444 C -0.03524 0.04166 -0.05121 0.04352 -0.06666 0.04028 C -0.06874 0.03981 -0.06961 0.03611 -0.07117 0.03426 C -0.07499 0.03009 -0.07951 0.02639 -0.08333 0.02222 C -0.08958 0.01551 -0.09409 0.0044 -0.10156 4.81481E-6 " pathEditMode="relative" ptsTypes="fffffffA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6 0.03287 C 0.00451 0.05208 0.0059 0.07268 0.01458 0.08958 C 0.01753 0.10787 0.02916 0.11921 0.03871 0.13194 C 0.05191 0.14953 0.06389 0.17083 0.07968 0.18449 C 0.0934 0.20926 0.1092 0.2206 0.12673 0.23912 C 0.13264 0.24537 0.14548 0.25416 0.14948 0.26134 C 0.15573 0.27245 0.16389 0.27916 0.17204 0.2875 C 0.18715 0.30301 0.20086 0.31967 0.21909 0.32801 C 0.22986 0.34236 0.24548 0.35208 0.2585 0.36227 C 0.2651 0.36736 0.271 0.37315 0.27812 0.37639 C 0.28559 0.38634 0.27569 0.37477 0.28732 0.3824 C 0.28854 0.38333 0.28906 0.38541 0.29027 0.38657 C 0.29323 0.38958 0.29635 0.3919 0.29948 0.39467 C 0.30104 0.39606 0.30399 0.39861 0.30399 0.39861 C 0.30781 0.41504 0.30086 0.38981 0.31458 0.41273 C 0.32361 0.42777 0.31892 0.41921 0.32812 0.43912 C 0.33385 0.45162 0.32882 0.43264 0.3342 0.44907 C 0.33802 0.46041 0.34114 0.47361 0.3434 0.48541 C 0.34704 0.5044 0.34132 0.4949 0.34791 0.5037 C 0.35173 0.54305 0.35121 0.54305 0.34791 0.60069 C 0.34757 0.60532 0.34166 0.61828 0.34027 0.61875 C 0.32656 0.62338 0.33211 0.62106 0.32361 0.625 C 0.3085 0.6243 0.29323 0.62407 0.27812 0.62291 C 0.26649 0.62199 0.25764 0.60856 0.24635 0.60463 C 0.21562 0.57708 0.17795 0.58842 0.14184 0.58842 " pathEditMode="relative" ptsTypes="ffffffffffffffffffffffffA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  <p:bldP spid="7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www.obrazky.cz/detail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www.zemepis.com/sidla4.php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880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566</TotalTime>
  <Words>87</Words>
  <Application>Microsoft Office PowerPoint</Application>
  <PresentationFormat>Předvádění na obrazovce (4:3)</PresentationFormat>
  <Paragraphs>82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VLASTIVĚDA vypracovala: Mgr. Kateřina SÁLOVÁ ZŠ a MŠ MALÝ ÚJEZD VY_32_INOVACE_16_VL_MORAVSKÁ MĚSTA</vt:lpstr>
      <vt:lpstr>MORAVSKÁ MĚSTA</vt:lpstr>
      <vt:lpstr>Prezentace aplikace PowerPoint</vt:lpstr>
      <vt:lpstr>BRNO</vt:lpstr>
      <vt:lpstr>Prezentace aplikace PowerPoint</vt:lpstr>
      <vt:lpstr>Prezentace aplikace PowerPoint</vt:lpstr>
      <vt:lpstr>Prezentace aplikace PowerPoint</vt:lpstr>
      <vt:lpstr>PRACOVNÍ LIST: spojuj (vybarvi různými barvami) slabiky a sestav názvy měst</vt:lpstr>
      <vt:lpstr>PRACOVNÍ LIST: přiřazuj města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VY_32_INOVACE_13_VL_MORAVSKÁ MĚSTA</dc:title>
  <dc:creator>uživatel</dc:creator>
  <cp:lastModifiedBy>uživatel</cp:lastModifiedBy>
  <cp:revision>19</cp:revision>
  <dcterms:created xsi:type="dcterms:W3CDTF">2011-11-20T08:11:07Z</dcterms:created>
  <dcterms:modified xsi:type="dcterms:W3CDTF">2011-11-23T18:10:40Z</dcterms:modified>
</cp:coreProperties>
</file>