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67" r:id="rId3"/>
    <p:sldId id="256" r:id="rId4"/>
    <p:sldId id="261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%C5%BEura_australsk%C3%A1" TargetMode="External"/><Relationship Id="rId2" Type="http://schemas.openxmlformats.org/officeDocument/2006/relationships/hyperlink" Target="http://ptakopysk.wz.cz/obr.php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VY_52_INOVACE_20_ </a:t>
            </a:r>
            <a:r>
              <a:rPr lang="cs-CZ" sz="1800" b="1" dirty="0" err="1" smtClean="0"/>
              <a:t>Poznavacka</a:t>
            </a:r>
            <a:r>
              <a:rPr lang="cs-CZ" sz="1800" b="1" dirty="0" smtClean="0"/>
              <a:t>_</a:t>
            </a:r>
            <a:r>
              <a:rPr lang="cs-CZ" sz="1800" b="1" dirty="0" err="1" smtClean="0"/>
              <a:t>vejcorodi</a:t>
            </a:r>
            <a:r>
              <a:rPr lang="cs-CZ" sz="1800" b="1" dirty="0" smtClean="0"/>
              <a:t>_</a:t>
            </a:r>
            <a:r>
              <a:rPr lang="cs-CZ" sz="1800" b="1" dirty="0" err="1" smtClean="0"/>
              <a:t>hmyzozravci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err="1" smtClean="0"/>
              <a:t>Poznávačka</a:t>
            </a:r>
            <a:r>
              <a:rPr lang="cs-CZ" sz="1800" b="1" dirty="0" smtClean="0"/>
              <a:t> vejcorodí - hmyzožravci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err="1" smtClean="0"/>
              <a:t>Poznávačka</a:t>
            </a:r>
            <a:r>
              <a:rPr lang="cs-CZ" sz="1800" b="1" dirty="0" smtClean="0"/>
              <a:t> vejcorodí - hmyzožravci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22.října 2013,  7.ročník, </a:t>
            </a:r>
            <a:r>
              <a:rPr lang="cs-CZ" b="1" dirty="0"/>
              <a:t>V/2 </a:t>
            </a:r>
            <a:r>
              <a:rPr lang="cs-CZ" b="1" dirty="0" smtClean="0"/>
              <a:t>II20,  </a:t>
            </a:r>
            <a:r>
              <a:rPr lang="cs-CZ" b="1" dirty="0"/>
              <a:t>Přírodopis, </a:t>
            </a:r>
            <a:r>
              <a:rPr lang="cs-CZ" b="1" dirty="0" smtClean="0"/>
              <a:t>Poznávačka vejcorodí - hmyzožravci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4267200"/>
          </a:xfrm>
        </p:spPr>
        <p:txBody>
          <a:bodyPr/>
          <a:lstStyle/>
          <a:p>
            <a:r>
              <a:rPr lang="cs-CZ" dirty="0" smtClean="0"/>
              <a:t>Vejcorodí</a:t>
            </a:r>
            <a:br>
              <a:rPr lang="cs-CZ" dirty="0" smtClean="0"/>
            </a:br>
            <a:r>
              <a:rPr lang="cs-CZ" dirty="0" smtClean="0"/>
              <a:t>Vačnatci</a:t>
            </a:r>
            <a:br>
              <a:rPr lang="cs-CZ" dirty="0" smtClean="0"/>
            </a:br>
            <a:r>
              <a:rPr lang="cs-CZ" dirty="0" smtClean="0"/>
              <a:t>Hmyzožravci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932040" y="620688"/>
            <a:ext cx="36724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Čelisti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bez zubů, pokryté rohovinou, podobné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zobáku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kachny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025" y="620688"/>
            <a:ext cx="5695950" cy="3743325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4437112"/>
            <a:ext cx="3686175" cy="2133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1577353">
            <a:off x="525391" y="4279137"/>
            <a:ext cx="39567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Ptakopysk podivný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614" y="5805264"/>
            <a:ext cx="2160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vejcorodí</a:t>
            </a:r>
          </a:p>
        </p:txBody>
      </p:sp>
    </p:spTree>
    <p:extLst>
      <p:ext uri="{BB962C8B-B14F-4D97-AF65-F5344CB8AC3E}">
        <p14:creationId xmlns:p14="http://schemas.microsoft.com/office/powerpoint/2010/main" xmlns="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7615" y="527651"/>
            <a:ext cx="304225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Hrabavé nohy, lepkavý jazyk. Nemá zuby, v nebezpečí se zahrabe</a:t>
            </a:r>
          </a:p>
        </p:txBody>
      </p:sp>
      <p:sp>
        <p:nvSpPr>
          <p:cNvPr id="6" name="TextovéPole 5"/>
          <p:cNvSpPr txBox="1"/>
          <p:nvPr/>
        </p:nvSpPr>
        <p:spPr>
          <a:xfrm rot="20774447">
            <a:off x="4822923" y="3946382"/>
            <a:ext cx="39567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ježura australská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5542789"/>
            <a:ext cx="2160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vejcorodí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476672"/>
            <a:ext cx="5334000" cy="3771900"/>
          </a:xfr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3796890"/>
            <a:ext cx="2808312" cy="284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778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7614" y="527651"/>
            <a:ext cx="77227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Jí jen listy blahovičníku, srostlé prsty k úchopu větví. Není příbuzný s medvědy</a:t>
            </a:r>
          </a:p>
        </p:txBody>
      </p:sp>
      <p:sp>
        <p:nvSpPr>
          <p:cNvPr id="6" name="TextovéPole 5"/>
          <p:cNvSpPr txBox="1"/>
          <p:nvPr/>
        </p:nvSpPr>
        <p:spPr>
          <a:xfrm rot="1613127">
            <a:off x="178225" y="4180544"/>
            <a:ext cx="46986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koala medvídkovitá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5542789"/>
            <a:ext cx="2160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vačnatci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659696"/>
            <a:ext cx="5848350" cy="3848100"/>
          </a:xfrm>
        </p:spPr>
      </p:pic>
    </p:spTree>
    <p:extLst>
      <p:ext uri="{BB962C8B-B14F-4D97-AF65-F5344CB8AC3E}">
        <p14:creationId xmlns:p14="http://schemas.microsoft.com/office/powerpoint/2010/main" xmlns="" val="281405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7614" y="527651"/>
            <a:ext cx="397836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Severní Americe. V nebezpečí předstírá smrt a vylučuje páchnoucí tekutinu</a:t>
            </a:r>
          </a:p>
        </p:txBody>
      </p:sp>
      <p:sp>
        <p:nvSpPr>
          <p:cNvPr id="6" name="TextovéPole 5"/>
          <p:cNvSpPr txBox="1"/>
          <p:nvPr/>
        </p:nvSpPr>
        <p:spPr>
          <a:xfrm rot="20789986">
            <a:off x="1574616" y="4097114"/>
            <a:ext cx="24919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vačice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5533992"/>
            <a:ext cx="2160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vačnatci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692696"/>
            <a:ext cx="4518927" cy="5187220"/>
          </a:xfrm>
        </p:spPr>
      </p:pic>
    </p:spTree>
    <p:extLst>
      <p:ext uri="{BB962C8B-B14F-4D97-AF65-F5344CB8AC3E}">
        <p14:creationId xmlns:p14="http://schemas.microsoft.com/office/powerpoint/2010/main" xmlns="" val="329196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2081" y="816305"/>
            <a:ext cx="240370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Suché stepi Austrálie (živí se trávou). Silné nohy – skoky až 8m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516216" y="5210826"/>
            <a:ext cx="2160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vačnatci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679247"/>
            <a:ext cx="6038850" cy="3667125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28198" y="4365104"/>
            <a:ext cx="3011954" cy="228577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789986">
            <a:off x="5796391" y="4305398"/>
            <a:ext cx="24919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klokan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17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32091" y="836712"/>
            <a:ext cx="81569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Hrabavé přední nohy, oči zakrnělé. Potravou hlavně žížaly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10590" y="5373216"/>
            <a:ext cx="29266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hmyzožravci</a:t>
            </a:r>
          </a:p>
        </p:txBody>
      </p:sp>
      <p:sp>
        <p:nvSpPr>
          <p:cNvPr id="6" name="TextovéPole 5"/>
          <p:cNvSpPr txBox="1"/>
          <p:nvPr/>
        </p:nvSpPr>
        <p:spPr>
          <a:xfrm rot="750665">
            <a:off x="236770" y="3464611"/>
            <a:ext cx="3276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krtek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2204864"/>
            <a:ext cx="5743575" cy="3076575"/>
          </a:xfrm>
        </p:spPr>
      </p:pic>
    </p:spTree>
    <p:extLst>
      <p:ext uri="{BB962C8B-B14F-4D97-AF65-F5344CB8AC3E}">
        <p14:creationId xmlns:p14="http://schemas.microsoft.com/office/powerpoint/2010/main" xmlns="" val="20520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32091" y="836712"/>
            <a:ext cx="81569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Podobný myši, ale potravou hmyz, rychlá látková přeměna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269" y="2298661"/>
            <a:ext cx="5991225" cy="4086225"/>
          </a:xfrm>
        </p:spPr>
      </p:pic>
      <p:sp>
        <p:nvSpPr>
          <p:cNvPr id="6" name="TextovéPole 5"/>
          <p:cNvSpPr txBox="1"/>
          <p:nvPr/>
        </p:nvSpPr>
        <p:spPr>
          <a:xfrm rot="20304730">
            <a:off x="6452975" y="3284968"/>
            <a:ext cx="235214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rejsek malý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5675346"/>
            <a:ext cx="29266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hmyzožravci</a:t>
            </a:r>
          </a:p>
        </p:txBody>
      </p:sp>
    </p:spTree>
    <p:extLst>
      <p:ext uri="{BB962C8B-B14F-4D97-AF65-F5344CB8AC3E}">
        <p14:creationId xmlns:p14="http://schemas.microsoft.com/office/powerpoint/2010/main" xmlns="" val="255103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220072" y="836712"/>
            <a:ext cx="356901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nebez-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pečí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se svine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do klubíčka.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V zimě spí. Potravou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hmyz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 měkkýši</a:t>
            </a:r>
          </a:p>
        </p:txBody>
      </p:sp>
      <p:sp>
        <p:nvSpPr>
          <p:cNvPr id="6" name="TextovéPole 5"/>
          <p:cNvSpPr txBox="1"/>
          <p:nvPr/>
        </p:nvSpPr>
        <p:spPr>
          <a:xfrm rot="21106232">
            <a:off x="288203" y="4769016"/>
            <a:ext cx="57100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ježek západní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5518973"/>
            <a:ext cx="29266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hmyzožravci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091" y="918301"/>
            <a:ext cx="5660191" cy="3734835"/>
          </a:xfrm>
        </p:spPr>
      </p:pic>
    </p:spTree>
    <p:extLst>
      <p:ext uri="{BB962C8B-B14F-4D97-AF65-F5344CB8AC3E}">
        <p14:creationId xmlns:p14="http://schemas.microsoft.com/office/powerpoint/2010/main" xmlns="" val="242012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ptakopysk (menší):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ptakopysk.wz.cz/obr.php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ježura (menší)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cs.wikipedia.org/wiki/Je%C5%BEura_australsk%C3%A1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ptakopysk (větší), ježura (větší), koala, vačice, klokani, krtek, rejsek, ježek: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Učebnice Přírodopis pro základní školy a víceletá gymnázia, Fraus 2006</a:t>
            </a:r>
          </a:p>
        </p:txBody>
      </p:sp>
    </p:spTree>
    <p:extLst>
      <p:ext uri="{BB962C8B-B14F-4D97-AF65-F5344CB8AC3E}">
        <p14:creationId xmlns:p14="http://schemas.microsoft.com/office/powerpoint/2010/main" xmlns="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312</TotalTime>
  <Words>200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Snímek 1</vt:lpstr>
      <vt:lpstr>Snímek 2</vt:lpstr>
      <vt:lpstr>Vejcorodí Vačnatci Hmyzožravci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39</cp:revision>
  <dcterms:created xsi:type="dcterms:W3CDTF">2012-04-23T18:06:41Z</dcterms:created>
  <dcterms:modified xsi:type="dcterms:W3CDTF">2012-10-25T07:39:22Z</dcterms:modified>
</cp:coreProperties>
</file>