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VY_52_INOVACE_06_ </a:t>
            </a:r>
            <a:r>
              <a:rPr lang="cs-CZ" sz="1800" b="1" dirty="0" smtClean="0"/>
              <a:t>Život_na_Zemi</a:t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Život na Zemi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Život na Zemi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36912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ŽIVOT NA ZEMI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</a:t>
            </a:r>
            <a:r>
              <a:rPr lang="cs-CZ" smtClean="0"/>
              <a:t>, </a:t>
            </a:r>
            <a:r>
              <a:rPr lang="cs-CZ" smtClean="0"/>
              <a:t>5.10.2012</a:t>
            </a:r>
            <a:r>
              <a:rPr lang="cs-CZ" dirty="0" smtClean="0"/>
              <a:t>, 6.ročník, V/2/III, Člověk a příroda, Přírodopis, Život na Zemi,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vývoj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Život vznikal postupně</a:t>
            </a:r>
          </a:p>
          <a:p>
            <a:r>
              <a:rPr lang="cs-CZ" dirty="0" smtClean="0"/>
              <a:t>Vznikal z jednoduchých neústrojných látek</a:t>
            </a:r>
          </a:p>
          <a:p>
            <a:r>
              <a:rPr lang="cs-CZ" dirty="0" smtClean="0"/>
              <a:t>Ty se postupně přeměňovaly na látky ústrojné</a:t>
            </a:r>
          </a:p>
          <a:p>
            <a:r>
              <a:rPr lang="cs-CZ" dirty="0" smtClean="0"/>
              <a:t>Tyto látky se seskupovaly do měchýřků</a:t>
            </a:r>
          </a:p>
          <a:p>
            <a:r>
              <a:rPr lang="cs-CZ" dirty="0" smtClean="0"/>
              <a:t>Z měchýřků postupně vznikaly první buňky</a:t>
            </a:r>
          </a:p>
          <a:p>
            <a:r>
              <a:rPr lang="cs-CZ" dirty="0" smtClean="0"/>
              <a:t>Spojováním buněk vznikaly složitější organismy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7071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Rozmanitost živých organismů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Rozdíly mezi živými organismy</a:t>
            </a:r>
          </a:p>
          <a:p>
            <a:pPr lvl="2"/>
            <a:r>
              <a:rPr lang="cs-CZ" dirty="0"/>
              <a:t>Tvar</a:t>
            </a:r>
          </a:p>
          <a:p>
            <a:pPr lvl="2"/>
            <a:r>
              <a:rPr lang="cs-CZ" dirty="0"/>
              <a:t>Velikost</a:t>
            </a:r>
          </a:p>
          <a:p>
            <a:pPr lvl="2"/>
            <a:r>
              <a:rPr lang="cs-CZ" dirty="0"/>
              <a:t>Barva</a:t>
            </a:r>
          </a:p>
          <a:p>
            <a:pPr lvl="2"/>
            <a:r>
              <a:rPr lang="cs-CZ" dirty="0"/>
              <a:t>Projevy </a:t>
            </a:r>
            <a:r>
              <a:rPr lang="cs-CZ" dirty="0" smtClean="0"/>
              <a:t>života</a:t>
            </a:r>
            <a:endParaRPr lang="cs-CZ" dirty="0"/>
          </a:p>
          <a:p>
            <a:r>
              <a:rPr lang="cs-CZ" dirty="0" smtClean="0"/>
              <a:t>Společné znaky živých organismů</a:t>
            </a:r>
          </a:p>
          <a:p>
            <a:pPr lvl="2"/>
            <a:r>
              <a:rPr lang="cs-CZ" dirty="0" smtClean="0"/>
              <a:t>Stejné složení (těla tvoří – cukry, tuky a bílkoviny)</a:t>
            </a:r>
          </a:p>
        </p:txBody>
      </p:sp>
    </p:spTree>
    <p:extLst>
      <p:ext uri="{BB962C8B-B14F-4D97-AF65-F5344CB8AC3E}">
        <p14:creationId xmlns="" xmlns:p14="http://schemas.microsoft.com/office/powerpoint/2010/main" val="31013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Projevy živých organismů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Dýchání</a:t>
            </a:r>
            <a:endParaRPr lang="cs-CZ" dirty="0"/>
          </a:p>
          <a:p>
            <a:r>
              <a:rPr lang="cs-CZ" dirty="0" smtClean="0"/>
              <a:t>Přijímání živin (potravy)</a:t>
            </a:r>
          </a:p>
          <a:p>
            <a:r>
              <a:rPr lang="cs-CZ" dirty="0" smtClean="0"/>
              <a:t>Trávení</a:t>
            </a:r>
          </a:p>
          <a:p>
            <a:r>
              <a:rPr lang="cs-CZ" dirty="0" smtClean="0"/>
              <a:t>Vylučování</a:t>
            </a:r>
          </a:p>
          <a:p>
            <a:r>
              <a:rPr lang="cs-CZ" dirty="0" smtClean="0"/>
              <a:t>Pohyb</a:t>
            </a:r>
          </a:p>
          <a:p>
            <a:r>
              <a:rPr lang="cs-CZ" dirty="0" smtClean="0"/>
              <a:t>Růst</a:t>
            </a:r>
          </a:p>
          <a:p>
            <a:r>
              <a:rPr lang="cs-CZ" dirty="0" smtClean="0"/>
              <a:t>rozmnožování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0487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Vypiš části zemského tělesa od středu k povrchu.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Jak velkou část pokrývá Zemi moře?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  Co obsahuje vzdušný obal Země?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146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ŽIVOT NA ZEMI</vt:lpstr>
      <vt:lpstr>Vznik a vývoj života</vt:lpstr>
      <vt:lpstr>Rozmanitost živých organismů</vt:lpstr>
      <vt:lpstr>Projevy živých organismů</vt:lpstr>
      <vt:lpstr>Test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17</cp:revision>
  <dcterms:created xsi:type="dcterms:W3CDTF">2012-09-06T12:47:41Z</dcterms:created>
  <dcterms:modified xsi:type="dcterms:W3CDTF">2012-10-15T06:02:39Z</dcterms:modified>
</cp:coreProperties>
</file>