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57" r:id="rId4"/>
    <p:sldId id="259" r:id="rId5"/>
    <p:sldId id="260" r:id="rId6"/>
    <p:sldId id="266" r:id="rId7"/>
    <p:sldId id="262" r:id="rId8"/>
    <p:sldId id="265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995766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6436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464433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16052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143958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11599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6609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08754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740152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48484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02339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81414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Augen-gneiss-2.jpg" TargetMode="External"/><Relationship Id="rId3" Type="http://schemas.openxmlformats.org/officeDocument/2006/relationships/hyperlink" Target="http://cs.wikipedia.org/wiki/Soubor:Rapakivigranite_ss.jpg" TargetMode="External"/><Relationship Id="rId7" Type="http://schemas.openxmlformats.org/officeDocument/2006/relationships/hyperlink" Target="http://cs.wikipedia.org/wiki/Soubor:PP_Opukovy_lom_u_Predni_Kopaniny_Praha_867.jpg" TargetMode="External"/><Relationship Id="rId2" Type="http://schemas.openxmlformats.org/officeDocument/2006/relationships/hyperlink" Target="http://cs.wikipedia.org/wiki/Soubor:Aegirine-phonolite2-2005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Soubor:Pamukkale00.JPG" TargetMode="External"/><Relationship Id="rId5" Type="http://schemas.openxmlformats.org/officeDocument/2006/relationships/hyperlink" Target="http://cs.wikipedia.org/wiki/Soubor:LionHeadSandstone.jpg" TargetMode="External"/><Relationship Id="rId4" Type="http://schemas.openxmlformats.org/officeDocument/2006/relationships/hyperlink" Target="http://cs.wikipedia.org/wiki/Soubor:BasaltUSGOV.jpg" TargetMode="External"/><Relationship Id="rId9" Type="http://schemas.openxmlformats.org/officeDocument/2006/relationships/hyperlink" Target="http://cs.wikipedia.org/wiki/Soubor:Svor,_hornin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/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VY_52_INOVACE_07_ </a:t>
            </a:r>
            <a:r>
              <a:rPr lang="cs-CZ" sz="1800" b="1" dirty="0" smtClean="0"/>
              <a:t>HORNINY</a:t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b="1" dirty="0" smtClean="0"/>
              <a:t>HORNINY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 smtClean="0"/>
              <a:t>HORNINY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636912"/>
            <a:ext cx="7772400" cy="1470025"/>
          </a:xfrm>
        </p:spPr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Horniny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476672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Mgr. Zbyněk Němec, 12.10.2012, 9.ročník, V/2/III, Člověk a příroda, Přírodopis, Horniny, interaktivní práce žák - tabule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043823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Horniny jednoduché – tvořené pouze jedním nerostem</a:t>
            </a:r>
          </a:p>
          <a:p>
            <a:r>
              <a:rPr lang="cs-CZ" dirty="0" smtClean="0"/>
              <a:t>Horniny složené – tvořené z více nerostů – </a:t>
            </a:r>
            <a:r>
              <a:rPr lang="cs-CZ" dirty="0" smtClean="0"/>
              <a:t>               v </a:t>
            </a:r>
            <a:r>
              <a:rPr lang="cs-CZ" dirty="0" smtClean="0"/>
              <a:t>zemské kůře převládají</a:t>
            </a:r>
          </a:p>
          <a:p>
            <a:r>
              <a:rPr lang="cs-CZ" dirty="0" smtClean="0"/>
              <a:t>Dále horniny rozdělujeme</a:t>
            </a:r>
          </a:p>
          <a:p>
            <a:pPr lvl="1"/>
            <a:r>
              <a:rPr lang="cs-CZ" dirty="0" smtClean="0"/>
              <a:t>v</a:t>
            </a:r>
            <a:r>
              <a:rPr lang="cs-CZ" dirty="0" smtClean="0"/>
              <a:t>yvřelé</a:t>
            </a:r>
            <a:endParaRPr lang="cs-CZ" dirty="0" smtClean="0"/>
          </a:p>
          <a:p>
            <a:pPr lvl="1"/>
            <a:r>
              <a:rPr lang="cs-CZ" dirty="0" smtClean="0"/>
              <a:t>u</a:t>
            </a:r>
            <a:r>
              <a:rPr lang="cs-CZ" dirty="0" smtClean="0"/>
              <a:t>sazené</a:t>
            </a:r>
            <a:endParaRPr lang="cs-CZ" dirty="0" smtClean="0"/>
          </a:p>
          <a:p>
            <a:pPr lvl="1"/>
            <a:r>
              <a:rPr lang="cs-CZ" dirty="0" smtClean="0"/>
              <a:t>přeměněné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170711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Vyvřelé horniny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Čedič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Znělec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Žula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268760"/>
            <a:ext cx="2348880" cy="1702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7230" y="2971698"/>
            <a:ext cx="2401745" cy="19213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901830"/>
            <a:ext cx="1373138" cy="1373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10139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Usazené horniny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Pískovec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Vápenec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opuka</a:t>
            </a:r>
          </a:p>
          <a:p>
            <a:pPr lvl="6"/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1" y="1196752"/>
            <a:ext cx="2304256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284983"/>
            <a:ext cx="2304256" cy="15928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9881" y="4949230"/>
            <a:ext cx="2369840" cy="17773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604877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Přeměněné horniny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Rula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Svor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lvl="6"/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2808" y="1340768"/>
            <a:ext cx="2790840" cy="222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717032"/>
            <a:ext cx="2801888" cy="2101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927569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899593" y="2174875"/>
            <a:ext cx="7787208" cy="395128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Vypiš vyvřelé horniny.</a:t>
            </a:r>
          </a:p>
          <a:p>
            <a:pPr marL="0" indent="0">
              <a:buNone/>
            </a:pPr>
            <a:r>
              <a:rPr lang="cs-CZ" b="1" dirty="0" smtClean="0"/>
              <a:t>_________________________________________________</a:t>
            </a:r>
            <a:endParaRPr lang="cs-CZ" b="1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2.   Vypiš usazené horniny.</a:t>
            </a:r>
          </a:p>
          <a:p>
            <a:pPr marL="0" indent="0">
              <a:buNone/>
            </a:pPr>
            <a:r>
              <a:rPr lang="cs-CZ" b="1" dirty="0" smtClean="0"/>
              <a:t>_________________________________________________</a:t>
            </a:r>
            <a:endParaRPr lang="cs-CZ" b="1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3.   Vypiš přeměněné horniny.</a:t>
            </a:r>
          </a:p>
          <a:p>
            <a:pPr marL="0" indent="0">
              <a:buNone/>
            </a:pPr>
            <a:r>
              <a:rPr lang="cs-CZ" b="1" dirty="0" smtClean="0"/>
              <a:t>_________________________________________________</a:t>
            </a:r>
            <a:endParaRPr lang="cs-CZ" b="1" dirty="0"/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1122996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 - řešení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899593" y="2174875"/>
            <a:ext cx="7787208" cy="3951288"/>
          </a:xfrm>
        </p:spPr>
        <p:txBody>
          <a:bodyPr>
            <a:normAutofit/>
          </a:bodyPr>
          <a:lstStyle/>
          <a:p>
            <a:pPr marL="457200" lvl="0" indent="-457200">
              <a:buFont typeface="+mj-lt"/>
              <a:buAutoNum type="arabicPeriod"/>
            </a:pPr>
            <a:r>
              <a:rPr lang="cs-CZ" dirty="0">
                <a:solidFill>
                  <a:prstClr val="black"/>
                </a:solidFill>
              </a:rPr>
              <a:t>Vypiš vyvřelé horniny.</a:t>
            </a:r>
          </a:p>
          <a:p>
            <a:pPr marL="0" lvl="0" indent="0">
              <a:buNone/>
            </a:pPr>
            <a:r>
              <a:rPr lang="cs-CZ" b="1" dirty="0" smtClean="0">
                <a:solidFill>
                  <a:prstClr val="black"/>
                </a:solidFill>
              </a:rPr>
              <a:t>Čedič, znělec, žula</a:t>
            </a:r>
            <a:endParaRPr lang="cs-CZ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2.   Vypiš usazené horniny.</a:t>
            </a:r>
          </a:p>
          <a:p>
            <a:pPr marL="0" lvl="0" indent="0">
              <a:buNone/>
            </a:pPr>
            <a:r>
              <a:rPr lang="cs-CZ" b="1" dirty="0" smtClean="0">
                <a:solidFill>
                  <a:prstClr val="black"/>
                </a:solidFill>
              </a:rPr>
              <a:t>Pískovec, vápenec, opuka</a:t>
            </a:r>
            <a:endParaRPr lang="cs-CZ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3.   Vypiš přeměněné horniny.</a:t>
            </a:r>
          </a:p>
          <a:p>
            <a:pPr marL="0" indent="0">
              <a:buNone/>
            </a:pPr>
            <a:r>
              <a:rPr lang="cs-CZ" b="1" dirty="0" smtClean="0"/>
              <a:t>Rula, svor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2828840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154363" y="1747748"/>
            <a:ext cx="228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3528" y="916751"/>
            <a:ext cx="828092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prstClr val="black"/>
                </a:solidFill>
                <a:hlinkClick r:id="rId2"/>
              </a:rPr>
              <a:t>http://cs.wikipedia.org/wiki/Soubor:Aegirine-phonolite2-2005.jpg</a:t>
            </a:r>
            <a:r>
              <a:rPr lang="cs-CZ" dirty="0">
                <a:solidFill>
                  <a:prstClr val="black"/>
                </a:solidFill>
              </a:rPr>
              <a:t/>
            </a:r>
            <a:br>
              <a:rPr lang="cs-CZ" dirty="0">
                <a:solidFill>
                  <a:prstClr val="black"/>
                </a:solidFill>
              </a:rPr>
            </a:br>
            <a:r>
              <a:rPr lang="cs-CZ" dirty="0">
                <a:solidFill>
                  <a:prstClr val="black"/>
                </a:solidFill>
                <a:hlinkClick r:id="rId3"/>
              </a:rPr>
              <a:t>http://cs.wikipedia.org/wiki/Soubor:Rapakivigranite_ss.jpg</a:t>
            </a:r>
            <a:r>
              <a:rPr lang="cs-CZ" dirty="0">
                <a:solidFill>
                  <a:prstClr val="black"/>
                </a:solidFill>
              </a:rPr>
              <a:t/>
            </a:r>
            <a:br>
              <a:rPr lang="cs-CZ" dirty="0">
                <a:solidFill>
                  <a:prstClr val="black"/>
                </a:solidFill>
              </a:rPr>
            </a:br>
            <a:r>
              <a:rPr lang="cs-CZ" dirty="0">
                <a:solidFill>
                  <a:prstClr val="black"/>
                </a:solidFill>
                <a:hlinkClick r:id="rId4"/>
              </a:rPr>
              <a:t>http://cs.wikipedia.org/wiki/Soubor:BasaltUSGOV.jpg</a:t>
            </a:r>
            <a:r>
              <a:rPr lang="cs-CZ" dirty="0">
                <a:solidFill>
                  <a:prstClr val="black"/>
                </a:solidFill>
              </a:rPr>
              <a:t/>
            </a:r>
            <a:br>
              <a:rPr lang="cs-CZ" dirty="0">
                <a:solidFill>
                  <a:prstClr val="black"/>
                </a:solidFill>
              </a:rPr>
            </a:br>
            <a:r>
              <a:rPr lang="cs-CZ" dirty="0">
                <a:solidFill>
                  <a:prstClr val="black"/>
                </a:solidFill>
                <a:hlinkClick r:id="rId5"/>
              </a:rPr>
              <a:t>http://cs.wikipedia.org/wiki/Soubor:LionHeadSandstone.jpg</a:t>
            </a:r>
            <a:r>
              <a:rPr lang="cs-CZ" dirty="0">
                <a:solidFill>
                  <a:prstClr val="black"/>
                </a:solidFill>
              </a:rPr>
              <a:t/>
            </a:r>
            <a:br>
              <a:rPr lang="cs-CZ" dirty="0">
                <a:solidFill>
                  <a:prstClr val="black"/>
                </a:solidFill>
              </a:rPr>
            </a:br>
            <a:r>
              <a:rPr lang="cs-CZ" dirty="0">
                <a:solidFill>
                  <a:prstClr val="black"/>
                </a:solidFill>
                <a:hlinkClick r:id="rId6"/>
              </a:rPr>
              <a:t>http://cs.wikipedia.org/wiki/Soubor:Pamukkale00.JPG</a:t>
            </a:r>
            <a:r>
              <a:rPr lang="cs-CZ" dirty="0">
                <a:solidFill>
                  <a:prstClr val="black"/>
                </a:solidFill>
              </a:rPr>
              <a:t/>
            </a:r>
            <a:br>
              <a:rPr lang="cs-CZ" dirty="0">
                <a:solidFill>
                  <a:prstClr val="black"/>
                </a:solidFill>
              </a:rPr>
            </a:br>
            <a:r>
              <a:rPr lang="cs-CZ" dirty="0">
                <a:solidFill>
                  <a:prstClr val="black"/>
                </a:solidFill>
                <a:hlinkClick r:id="rId7"/>
              </a:rPr>
              <a:t>http://</a:t>
            </a:r>
            <a:r>
              <a:rPr lang="cs-CZ" dirty="0" smtClean="0">
                <a:solidFill>
                  <a:prstClr val="black"/>
                </a:solidFill>
                <a:hlinkClick r:id="rId7"/>
              </a:rPr>
              <a:t>cs.wikipedia.org/wiki/Soubor:PP_Opukovy_lom_u_Predni_Kopaniny_Praha_867.jpg</a:t>
            </a:r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cs.wikipedia.org/wiki/Soubor:Augen-gneiss-2.jpg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http://cs.wikipedia.org/wiki/Soubor:Svor,_</a:t>
            </a:r>
            <a:r>
              <a:rPr lang="cs-CZ" dirty="0" smtClean="0">
                <a:hlinkClick r:id="rId9"/>
              </a:rPr>
              <a:t>hornina.jpg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29752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128</Words>
  <Application>Microsoft Office PowerPoint</Application>
  <PresentationFormat>Předvádění na obrazovce (4:3)</PresentationFormat>
  <Paragraphs>62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Horniny</vt:lpstr>
      <vt:lpstr>Snímek 3</vt:lpstr>
      <vt:lpstr>Vyvřelé horniny</vt:lpstr>
      <vt:lpstr>Usazené horniny</vt:lpstr>
      <vt:lpstr>Přeměněné horniny</vt:lpstr>
      <vt:lpstr>Test </vt:lpstr>
      <vt:lpstr>Test - řešení</vt:lpstr>
      <vt:lpstr>Snímek 9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Původ a vývoj člověka</dc:title>
  <dc:creator>0K2T</dc:creator>
  <cp:lastModifiedBy>Dum</cp:lastModifiedBy>
  <cp:revision>18</cp:revision>
  <dcterms:created xsi:type="dcterms:W3CDTF">2012-09-06T12:47:41Z</dcterms:created>
  <dcterms:modified xsi:type="dcterms:W3CDTF">2012-10-29T08:07:58Z</dcterms:modified>
</cp:coreProperties>
</file>