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9" r:id="rId5"/>
    <p:sldId id="266" r:id="rId6"/>
    <p:sldId id="267" r:id="rId7"/>
    <p:sldId id="262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ownSoil.jpg" TargetMode="External"/><Relationship Id="rId2" Type="http://schemas.openxmlformats.org/officeDocument/2006/relationships/hyperlink" Target="http://cs.wikipedia.org/wiki/Soubor:Black_dirt_in_Black_Dirt_Region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s.wikipedia.org/wiki/Soubor:Podzo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VY_52_INOVACE_09_ </a:t>
            </a:r>
            <a:r>
              <a:rPr lang="cs-CZ" sz="1800" b="1" dirty="0" smtClean="0"/>
              <a:t>VZNIK_PUDY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VZNIK PŮDY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VZNIK PŮDY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36912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Vznik půdy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19.10.2012, 9.ročník, V/2/III, Člověk a příroda, Přírodopis, Vznik půdy, 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3823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Povrch pevnin</a:t>
            </a:r>
          </a:p>
          <a:p>
            <a:pPr lvl="1"/>
            <a:r>
              <a:rPr lang="cs-CZ" dirty="0" smtClean="0"/>
              <a:t>Z větší části pokryt zvětralými horninami</a:t>
            </a:r>
          </a:p>
          <a:p>
            <a:pPr lvl="1"/>
            <a:r>
              <a:rPr lang="cs-CZ" dirty="0" smtClean="0"/>
              <a:t>Ty se postupně přetvářejí v půdu</a:t>
            </a:r>
          </a:p>
          <a:p>
            <a:pPr lvl="1"/>
            <a:r>
              <a:rPr lang="cs-CZ" dirty="0" smtClean="0"/>
              <a:t>Podílejí se na tom půdotvorní činitelé</a:t>
            </a:r>
          </a:p>
          <a:p>
            <a:pPr lvl="2"/>
            <a:r>
              <a:rPr lang="cs-CZ" dirty="0" smtClean="0"/>
              <a:t>Matečná hornina</a:t>
            </a:r>
          </a:p>
          <a:p>
            <a:pPr lvl="2"/>
            <a:r>
              <a:rPr lang="cs-CZ" dirty="0" smtClean="0"/>
              <a:t>Podnebí</a:t>
            </a:r>
          </a:p>
          <a:p>
            <a:pPr lvl="2"/>
            <a:r>
              <a:rPr lang="cs-CZ" dirty="0" smtClean="0"/>
              <a:t>Živé organismy</a:t>
            </a:r>
          </a:p>
          <a:p>
            <a:pPr lvl="2"/>
            <a:r>
              <a:rPr lang="cs-CZ" dirty="0" smtClean="0"/>
              <a:t>Zásahy člověka</a:t>
            </a:r>
          </a:p>
        </p:txBody>
      </p:sp>
    </p:spTree>
    <p:extLst>
      <p:ext uri="{BB962C8B-B14F-4D97-AF65-F5344CB8AC3E}">
        <p14:creationId xmlns:p14="http://schemas.microsoft.com/office/powerpoint/2010/main" xmlns="" val="2170711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půd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Černozem – nejúrodnější půdní typ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36912"/>
            <a:ext cx="6042248" cy="3330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013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půd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7499176" cy="39512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Hnědozem – méně kvalitnější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4944"/>
            <a:ext cx="5400600" cy="3369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1117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Podzol – vyluhovaná neúrodná půda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48880"/>
            <a:ext cx="3742730" cy="3409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15753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Vypiš půdotvorné činitele.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_________________________________________________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</a:t>
            </a:r>
            <a:r>
              <a:rPr lang="cs-CZ" dirty="0"/>
              <a:t>V</a:t>
            </a:r>
            <a:r>
              <a:rPr lang="cs-CZ" dirty="0" smtClean="0"/>
              <a:t>ypiš druhy půd.</a:t>
            </a:r>
          </a:p>
          <a:p>
            <a:pPr marL="0" indent="0">
              <a:buNone/>
            </a:pPr>
            <a:r>
              <a:rPr lang="cs-CZ" b="1" dirty="0" smtClean="0"/>
              <a:t>_________________________________________________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- řešení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Vypiš půdotvorné činitele.</a:t>
            </a:r>
          </a:p>
          <a:p>
            <a:pPr marL="457200" lvl="0" indent="-457200">
              <a:buFont typeface="+mj-lt"/>
              <a:buAutoNum type="arabicPeriod"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b="1" dirty="0" smtClean="0">
                <a:solidFill>
                  <a:prstClr val="black"/>
                </a:solidFill>
              </a:rPr>
              <a:t>Matečná hornina, podnebí, živé organismy, zásahy člověka</a:t>
            </a:r>
            <a:endParaRPr lang="cs-CZ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2.   Vypiš druhy půd.</a:t>
            </a:r>
          </a:p>
          <a:p>
            <a:pPr marL="0" lvl="0" indent="0">
              <a:buNone/>
            </a:pPr>
            <a:r>
              <a:rPr lang="cs-CZ" b="1" dirty="0" smtClean="0">
                <a:solidFill>
                  <a:prstClr val="black"/>
                </a:solidFill>
              </a:rPr>
              <a:t>Černozem, hnědozem, podzol</a:t>
            </a:r>
            <a:endParaRPr lang="cs-CZ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8840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54363" y="1747748"/>
            <a:ext cx="228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916751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cs.wikipedia.org/wiki/Soubor:Black_dirt_in_Black_Dirt_Region.jpg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cs.wikipedia.org/wiki/Soubor:BrownSoil.jpg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cs.wikipedia.org/wiki/Soubor:Podzol.jpg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9752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133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Vznik půdy</vt:lpstr>
      <vt:lpstr>Snímek 3</vt:lpstr>
      <vt:lpstr>Druhy půd</vt:lpstr>
      <vt:lpstr>Druhy půd</vt:lpstr>
      <vt:lpstr>Druhy půd</vt:lpstr>
      <vt:lpstr>Test </vt:lpstr>
      <vt:lpstr>Test - řešení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Němec Zbyněk</cp:lastModifiedBy>
  <cp:revision>22</cp:revision>
  <dcterms:created xsi:type="dcterms:W3CDTF">2012-09-06T12:47:41Z</dcterms:created>
  <dcterms:modified xsi:type="dcterms:W3CDTF">2012-10-15T05:39:00Z</dcterms:modified>
</cp:coreProperties>
</file>