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7" r:id="rId2"/>
    <p:sldId id="26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rybarinh.webnode.cz/zakladni-druhy-ryb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VY_52_INOVACE_21_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Poznavacka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_ryby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err="1" smtClean="0"/>
              <a:t>Poznávačka</a:t>
            </a:r>
            <a:r>
              <a:rPr lang="cs-CZ" sz="1800" dirty="0" smtClean="0"/>
              <a:t> ryby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err="1" smtClean="0"/>
              <a:t>Poznávačka</a:t>
            </a:r>
            <a:r>
              <a:rPr lang="cs-CZ" sz="1800" dirty="0" smtClean="0"/>
              <a:t> ryby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3.října 2012,  7.ročník,, </a:t>
            </a:r>
            <a:r>
              <a:rPr lang="cs-CZ" b="1" dirty="0"/>
              <a:t>V/2 </a:t>
            </a:r>
            <a:r>
              <a:rPr lang="cs-CZ" b="1" dirty="0" smtClean="0"/>
              <a:t>W21,  </a:t>
            </a:r>
            <a:r>
              <a:rPr lang="cs-CZ" b="1" dirty="0"/>
              <a:t>Přírodopis, </a:t>
            </a:r>
            <a:r>
              <a:rPr lang="cs-CZ" b="1" dirty="0" err="1" smtClean="0"/>
              <a:t>Poznávačka</a:t>
            </a:r>
            <a:r>
              <a:rPr lang="cs-CZ" b="1" dirty="0" smtClean="0"/>
              <a:t> ryby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2"/>
            <a:ext cx="7772400" cy="4267200"/>
          </a:xfrm>
        </p:spPr>
        <p:txBody>
          <a:bodyPr/>
          <a:lstStyle/>
          <a:p>
            <a:r>
              <a:rPr lang="cs-CZ" dirty="0" smtClean="0"/>
              <a:t>Ryby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484783"/>
            <a:ext cx="7200800" cy="339337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Nejčastěji chovaná ryba, patří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ke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20253117">
            <a:off x="473067" y="4918692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Kapr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70" y="1344808"/>
            <a:ext cx="7620000" cy="404812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Vyšší tělo,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patří ke 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146717" y="4944120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Karas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0431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340768"/>
            <a:ext cx="7620000" cy="35433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Drobnější šupiny,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patří ke kaprovitým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185673" y="4765098"/>
            <a:ext cx="41069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Lín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5252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7927"/>
            <a:ext cx="7620000" cy="329565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Červené tečky, velká ústa; lososovité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318278" y="4132575"/>
            <a:ext cx="484097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Pstruh obecný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(potoční)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20824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7" y="1412776"/>
            <a:ext cx="7922943" cy="345638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4653136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Menší ústa; lososovité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597495" y="4312620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Lipan podhorní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8072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14" y="692695"/>
            <a:ext cx="8500799" cy="428360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7709" y="4078689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Zploštělá hlava, zuby obrácené vzad, až 1m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590357" y="3775973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Štika obecná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795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95461"/>
            <a:ext cx="6906344" cy="362583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4078689"/>
            <a:ext cx="59624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Hřbetní ploutev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vyztužená tvrdými paprsky, tmavé příčné pruhy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na bocích, do 30cm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024587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Okoun říční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2934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620000" cy="29622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19837" y="4125705"/>
            <a:ext cx="36581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Dvě stejné hřbetní ploutve; okounovité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024587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Candát obecný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7654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268760"/>
            <a:ext cx="6690320" cy="388038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4725144"/>
            <a:ext cx="56166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Bez šupin,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výrazné hmatové vousy;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až 2m, 100kg</a:t>
            </a:r>
          </a:p>
        </p:txBody>
      </p:sp>
      <p:sp>
        <p:nvSpPr>
          <p:cNvPr id="6" name="TextovéPole 5"/>
          <p:cNvSpPr txBox="1"/>
          <p:nvPr/>
        </p:nvSpPr>
        <p:spPr>
          <a:xfrm rot="1473168">
            <a:off x="622920" y="4319446"/>
            <a:ext cx="3594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Sumec obecný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53676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852937"/>
            <a:ext cx="6088622" cy="359228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ryby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073037"/>
            <a:ext cx="674288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Hadovité tělo,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slizký povrch,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ploutve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rostlé</a:t>
            </a:r>
          </a:p>
          <a:p>
            <a:pPr algn="r"/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                         v ploutevní 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lem; tře se v Sargasovém moři</a:t>
            </a:r>
          </a:p>
        </p:txBody>
      </p:sp>
      <p:sp>
        <p:nvSpPr>
          <p:cNvPr id="6" name="TextovéPole 5"/>
          <p:cNvSpPr txBox="1"/>
          <p:nvPr/>
        </p:nvSpPr>
        <p:spPr>
          <a:xfrm rot="20261796">
            <a:off x="364261" y="2492450"/>
            <a:ext cx="35949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Úhoř říční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4466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Kapr, karas, lín, pstruh, lipan, štika, okoun, candát, sumec, pstruh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http://rybarinh.webnode.cz/zakladni-druhy-ryb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2884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240</TotalTime>
  <Words>183</Words>
  <Application>Microsoft Office PowerPoint</Application>
  <PresentationFormat>Předvádění na obrazovce (4:3)</PresentationFormat>
  <Paragraphs>57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Snímek 1</vt:lpstr>
      <vt:lpstr>Snímek 2</vt:lpstr>
      <vt:lpstr>Ryby 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Naše ryby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Dum</cp:lastModifiedBy>
  <cp:revision>30</cp:revision>
  <dcterms:created xsi:type="dcterms:W3CDTF">2012-04-23T18:06:41Z</dcterms:created>
  <dcterms:modified xsi:type="dcterms:W3CDTF">2012-10-29T08:11:30Z</dcterms:modified>
</cp:coreProperties>
</file>