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362" r:id="rId4"/>
    <p:sldId id="363" r:id="rId5"/>
    <p:sldId id="364" r:id="rId6"/>
    <p:sldId id="365" r:id="rId7"/>
    <p:sldId id="366" r:id="rId8"/>
    <p:sldId id="36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AAE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204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VY_32_INOVACE_18_Zahrada na podzim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VY_32_INOVACE_18_Zahrada na podzim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CZ.1.07/1.4.00/21.2004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vidíš na obrázku? Zapiš celými větami na řádek. O jaké roční období se jedná</a:t>
            </a:r>
            <a:r>
              <a:rPr lang="cs-CZ" baseline="0" dirty="0" smtClean="0"/>
              <a:t> – vyber z pojmů a podtrhni barevně vlnovkou.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9783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</a:t>
            </a:r>
            <a:r>
              <a:rPr lang="cs-CZ" baseline="0" dirty="0" smtClean="0"/>
              <a:t> podzimní měsíce a seřaď je pod sebe na pravou stranu.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404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 jednotlivé plody zapiš názvy stromů.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0769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 název rostliny; jednotlivé pojmy přiřaď k rostlině pomocí šipek. </a:t>
            </a:r>
            <a:r>
              <a:rPr lang="cs-CZ" dirty="0" smtClean="0"/>
              <a:t>To, </a:t>
            </a:r>
            <a:r>
              <a:rPr lang="cs-CZ" dirty="0" smtClean="0"/>
              <a:t>co chybí, dokresli.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5472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Vytvoř dvojice, které k sobě patří.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102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Přiřaď, co k sobě patří.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306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9904363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kalendář přírody, drak, domácí suroviny a jejich výrobky (ovoce, zelenina), nástěnné obrazy, pracovní listy, barevné listy, šípky, kaštany, žaludy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</a:t>
            </a:r>
            <a:r>
              <a:rPr lang="cs-CZ" sz="4000" dirty="0"/>
              <a:t>práce s interaktivní tabulí motivuje žáky, vybízí je k </a:t>
            </a:r>
            <a:r>
              <a:rPr lang="cs-CZ" sz="4000" dirty="0" smtClean="0"/>
              <a:t>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</a:t>
            </a:r>
            <a:r>
              <a:rPr lang="cs-CZ" sz="4000" dirty="0"/>
              <a:t>pokyny - spojování, </a:t>
            </a:r>
            <a:r>
              <a:rPr lang="cs-CZ" sz="4000" dirty="0" smtClean="0"/>
              <a:t>přiřazování, </a:t>
            </a:r>
            <a:r>
              <a:rPr lang="cs-CZ" sz="4000" dirty="0"/>
              <a:t>pozorování, popisování, výběr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ektor MKV\AppData\Local\Microsoft\Windows\Temporary Internet Files\Content.IE5\MUCCEDJR\MC9002321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0308"/>
            <a:ext cx="3081648" cy="396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38224" y="5589240"/>
            <a:ext cx="85542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38224" y="6597352"/>
            <a:ext cx="85542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6300192" y="654290"/>
            <a:ext cx="2016224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JARO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1790304"/>
            <a:ext cx="2016224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LÉTO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300192" y="2926318"/>
            <a:ext cx="2016224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PODZIM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00192" y="4062333"/>
            <a:ext cx="2016224" cy="50405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ysClr val="windowText" lastClr="000000"/>
                </a:solidFill>
              </a:rPr>
              <a:t>ZIMA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pic>
        <p:nvPicPr>
          <p:cNvPr id="1029" name="Picture 5" descr="C:\Users\lektor MKV\AppData\Local\Microsoft\Windows\Temporary Internet Files\Content.IE5\IXRYMK7E\MC900097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6688"/>
            <a:ext cx="2952328" cy="371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83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148" y="260648"/>
            <a:ext cx="2016224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BŘEZEN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148" y="1412776"/>
            <a:ext cx="2016224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ŘÍJEN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148" y="2564904"/>
            <a:ext cx="2016224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ÚNOR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7148" y="3717032"/>
            <a:ext cx="2016224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LISTOPAD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7148" y="4869160"/>
            <a:ext cx="2016224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SRPEN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7148" y="6021288"/>
            <a:ext cx="2016224" cy="5040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ZÁŘÍ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54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ktor MKV\AppData\Local\Microsoft\Windows\Temporary Internet Files\Content.IE5\IXRYMK7E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32" y="332656"/>
            <a:ext cx="115200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ktor MKV\AppData\Local\Microsoft\Windows\Temporary Internet Files\Content.IE5\ZK4F9105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619" y="3789040"/>
            <a:ext cx="834304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ktor MKV\AppData\Local\Microsoft\Windows\Temporary Internet Files\Content.IE5\IXRYMK7E\MC9004238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992" y="332656"/>
            <a:ext cx="125792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ktor MKV\AppData\Local\Microsoft\Windows\Temporary Internet Files\Content.IE5\32WCXCF5\MC900193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40"/>
            <a:ext cx="1731360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ktor MKV\AppData\Local\Microsoft\Windows\Temporary Internet Files\Content.IE5\MUCCEDJR\MP9004031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640" y="3789040"/>
            <a:ext cx="1721856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ktor MKV\AppData\Local\Microsoft\Windows\Temporary Internet Files\Content.IE5\ZK4F9105\MC9001935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072" y="332656"/>
            <a:ext cx="1553408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38224" y="6381328"/>
            <a:ext cx="85542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8224" y="3284984"/>
            <a:ext cx="85542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744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lektor MKV\AppData\Local\Microsoft\Windows\Temporary Internet Files\Content.IE5\ZK4F9105\MC900239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7"/>
            <a:ext cx="2520280" cy="437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6444208" y="343482"/>
            <a:ext cx="2016224" cy="504056"/>
          </a:xfrm>
          <a:prstGeom prst="roundRect">
            <a:avLst/>
          </a:prstGeom>
          <a:solidFill>
            <a:srgbClr val="AAE42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KOŘEN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444208" y="1150865"/>
            <a:ext cx="2016224" cy="504056"/>
          </a:xfrm>
          <a:prstGeom prst="roundRect">
            <a:avLst/>
          </a:prstGeom>
          <a:solidFill>
            <a:srgbClr val="AAE42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LIST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44208" y="1958249"/>
            <a:ext cx="2016224" cy="504056"/>
          </a:xfrm>
          <a:prstGeom prst="roundRect">
            <a:avLst/>
          </a:prstGeom>
          <a:solidFill>
            <a:srgbClr val="AAE42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STONEK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44208" y="2765633"/>
            <a:ext cx="2016224" cy="504056"/>
          </a:xfrm>
          <a:prstGeom prst="roundRect">
            <a:avLst/>
          </a:prstGeom>
          <a:solidFill>
            <a:srgbClr val="AAE42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PLOD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444208" y="3573016"/>
            <a:ext cx="2016224" cy="504056"/>
          </a:xfrm>
          <a:prstGeom prst="roundRect">
            <a:avLst/>
          </a:prstGeom>
          <a:solidFill>
            <a:srgbClr val="AAE42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KVĚT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923928" y="6492224"/>
            <a:ext cx="34416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17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323528" y="5661248"/>
            <a:ext cx="2016224" cy="780759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CUKROVÁ ŘEPA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323528" y="404664"/>
            <a:ext cx="2016224" cy="504056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KUKUŘICE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280761"/>
            <a:ext cx="2016224" cy="504056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ŠVESTKY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2156858"/>
            <a:ext cx="2016224" cy="504056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JABLKA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3032955"/>
            <a:ext cx="2016224" cy="504056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ŠÍPEK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3909052"/>
            <a:ext cx="2016224" cy="504056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HRUŠKY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3528" y="4785149"/>
            <a:ext cx="2016224" cy="504056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BRAMBORY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04248" y="415818"/>
            <a:ext cx="201622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CUKR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1351355"/>
            <a:ext cx="201622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KOMPOT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04248" y="2286892"/>
            <a:ext cx="201622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ŠKROB, LÍH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04248" y="3222429"/>
            <a:ext cx="201622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POVIDLA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4157966"/>
            <a:ext cx="201622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MOŠT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04248" y="5093503"/>
            <a:ext cx="201622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ČAJ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804248" y="6029038"/>
            <a:ext cx="2016224" cy="50405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POPCORN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87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57720" y="621376"/>
            <a:ext cx="2304256" cy="1248138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JABLKA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419872" y="5373216"/>
            <a:ext cx="2304256" cy="1248138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ŠVESTKY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676535" y="2561689"/>
            <a:ext cx="2304256" cy="1248138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OŘEŠÁK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084168" y="879573"/>
            <a:ext cx="2304256" cy="2050514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VLAŠSKÉ OŘECHY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419872" y="255504"/>
            <a:ext cx="2304256" cy="1248138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HRUŠKY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23528" y="4749147"/>
            <a:ext cx="2304256" cy="1248138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PECKA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228184" y="3924861"/>
            <a:ext cx="2408882" cy="2224631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JÁDRA (SEMENA)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20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1832</TotalTime>
  <Words>228</Words>
  <Application>Microsoft Office PowerPoint</Application>
  <PresentationFormat>Předvádění na obrazovce (4:3)</PresentationFormat>
  <Paragraphs>62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User</cp:lastModifiedBy>
  <cp:revision>210</cp:revision>
  <dcterms:created xsi:type="dcterms:W3CDTF">2012-03-08T11:35:34Z</dcterms:created>
  <dcterms:modified xsi:type="dcterms:W3CDTF">2012-10-29T16:10:08Z</dcterms:modified>
</cp:coreProperties>
</file>