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63" r:id="rId3"/>
    <p:sldId id="373" r:id="rId4"/>
    <p:sldId id="374" r:id="rId5"/>
    <p:sldId id="375" r:id="rId6"/>
    <p:sldId id="376" r:id="rId7"/>
    <p:sldId id="377" r:id="rId8"/>
    <p:sldId id="378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99"/>
    <a:srgbClr val="FFFF66"/>
    <a:srgbClr val="AAE42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5204" autoAdjust="0"/>
  </p:normalViewPr>
  <p:slideViewPr>
    <p:cSldViewPr>
      <p:cViewPr>
        <p:scale>
          <a:sx n="107" d="100"/>
          <a:sy n="107" d="100"/>
        </p:scale>
        <p:origin x="-84" y="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smtClean="0"/>
            <a:t>VY_32_INOVACE_20_Opakování učiva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</a:t>
          </a:r>
          <a:r>
            <a:rPr lang="cs-CZ" sz="2000" smtClean="0"/>
            <a:t>PROJEKTU: CZ.1.07/1.4.00/21.2004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55A2253-A29D-4EAA-873B-74EAF885D7A1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628CEFC5-49DF-43B2-A645-B19ECA724CD8}" type="presOf" srcId="{757F3AB3-0718-4624-B441-E567A8F0AB56}" destId="{333A1088-737F-45CB-B68E-254E46348037}" srcOrd="0" destOrd="0" presId="urn:microsoft.com/office/officeart/2005/8/layout/target3"/>
    <dgm:cxn modelId="{5004821A-1498-41A0-893F-A85164D08959}" type="presOf" srcId="{D1B46980-6531-4606-95E6-44980827E919}" destId="{6140AFEC-043D-4C43-A2F9-D0F5331DF3A3}" srcOrd="0" destOrd="0" presId="urn:microsoft.com/office/officeart/2005/8/layout/target3"/>
    <dgm:cxn modelId="{2265E82E-5EDE-4C18-B846-B0BBAC4896E5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E1C4C54-FECE-4DE0-9911-66BA5D92C57C}" type="presOf" srcId="{4C35D32F-0EAB-4CD7-82EE-45574DC2A586}" destId="{67B473E7-08E4-4C34-9685-F270398857C7}" srcOrd="1" destOrd="0" presId="urn:microsoft.com/office/officeart/2005/8/layout/target3"/>
    <dgm:cxn modelId="{7026137D-6CD6-4BE9-8D13-2E6F7ED1D5CD}" type="presOf" srcId="{D8197B8C-B260-4A16-BDF4-0947B075E274}" destId="{CC148F93-7DA0-4E0D-95F4-8472B341DEC4}" srcOrd="1" destOrd="0" presId="urn:microsoft.com/office/officeart/2005/8/layout/target3"/>
    <dgm:cxn modelId="{5A9D5BDA-C227-4D10-83EF-7880D0670472}" type="presOf" srcId="{4C35D32F-0EAB-4CD7-82EE-45574DC2A586}" destId="{00691753-22B7-4C53-A077-CBC858064A16}" srcOrd="0" destOrd="0" presId="urn:microsoft.com/office/officeart/2005/8/layout/target3"/>
    <dgm:cxn modelId="{4174C45E-4D9B-4864-A1C6-0826538295A4}" type="presOf" srcId="{D8197B8C-B260-4A16-BDF4-0947B075E274}" destId="{E632F17C-588E-4513-B5B0-E3A25884288E}" srcOrd="0" destOrd="0" presId="urn:microsoft.com/office/officeart/2005/8/layout/target3"/>
    <dgm:cxn modelId="{09013891-108B-4269-AF4E-0341A823C58C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0A642D55-D736-4B0D-B6EC-5968D7400920}" type="presParOf" srcId="{333A1088-737F-45CB-B68E-254E46348037}" destId="{F5ABB229-8D3B-4694-996A-96F23CF14429}" srcOrd="0" destOrd="0" presId="urn:microsoft.com/office/officeart/2005/8/layout/target3"/>
    <dgm:cxn modelId="{41EB3B42-238B-4998-ADCF-8F26BBA85977}" type="presParOf" srcId="{333A1088-737F-45CB-B68E-254E46348037}" destId="{F41139FD-01EE-4571-8B17-4FB00FC51163}" srcOrd="1" destOrd="0" presId="urn:microsoft.com/office/officeart/2005/8/layout/target3"/>
    <dgm:cxn modelId="{90E0A2B3-464F-47DD-9021-441D4F9C514E}" type="presParOf" srcId="{333A1088-737F-45CB-B68E-254E46348037}" destId="{D005CE8C-CC26-4C3E-AC11-E15060ECD759}" srcOrd="2" destOrd="0" presId="urn:microsoft.com/office/officeart/2005/8/layout/target3"/>
    <dgm:cxn modelId="{F3E54BD5-3FD1-456F-BAF4-87305E6D1D32}" type="presParOf" srcId="{333A1088-737F-45CB-B68E-254E46348037}" destId="{2C702D82-9B77-49B7-9568-BB8EB47C3372}" srcOrd="3" destOrd="0" presId="urn:microsoft.com/office/officeart/2005/8/layout/target3"/>
    <dgm:cxn modelId="{EC1AC008-7C92-43A9-BFA3-DB1155BBFFC3}" type="presParOf" srcId="{333A1088-737F-45CB-B68E-254E46348037}" destId="{A52A0455-90FF-4808-ABD0-F02540D31D5A}" srcOrd="4" destOrd="0" presId="urn:microsoft.com/office/officeart/2005/8/layout/target3"/>
    <dgm:cxn modelId="{28E64F7B-8901-4790-9817-27C7D42CEEB1}" type="presParOf" srcId="{333A1088-737F-45CB-B68E-254E46348037}" destId="{6140AFEC-043D-4C43-A2F9-D0F5331DF3A3}" srcOrd="5" destOrd="0" presId="urn:microsoft.com/office/officeart/2005/8/layout/target3"/>
    <dgm:cxn modelId="{EBAED950-E65E-403B-955C-9CE82E1939AF}" type="presParOf" srcId="{333A1088-737F-45CB-B68E-254E46348037}" destId="{B340602A-63DE-4E1E-AE7D-1BF838894F80}" srcOrd="6" destOrd="0" presId="urn:microsoft.com/office/officeart/2005/8/layout/target3"/>
    <dgm:cxn modelId="{E97ED8D0-305B-47DD-8E27-3A6ADEC89568}" type="presParOf" srcId="{333A1088-737F-45CB-B68E-254E46348037}" destId="{3024726A-57AE-4AFC-9723-A526DCC56990}" srcOrd="7" destOrd="0" presId="urn:microsoft.com/office/officeart/2005/8/layout/target3"/>
    <dgm:cxn modelId="{8BA74B8D-4283-48EA-8DAA-CC3C92206B7A}" type="presParOf" srcId="{333A1088-737F-45CB-B68E-254E46348037}" destId="{E632F17C-588E-4513-B5B0-E3A25884288E}" srcOrd="8" destOrd="0" presId="urn:microsoft.com/office/officeart/2005/8/layout/target3"/>
    <dgm:cxn modelId="{D35B976D-3181-4209-877B-EFDA3291C385}" type="presParOf" srcId="{333A1088-737F-45CB-B68E-254E46348037}" destId="{0067B3B6-CC6E-4FEA-934A-B260CCD88713}" srcOrd="9" destOrd="0" presId="urn:microsoft.com/office/officeart/2005/8/layout/target3"/>
    <dgm:cxn modelId="{B95F6718-7554-4B78-9A85-9AD7C7493274}" type="presParOf" srcId="{333A1088-737F-45CB-B68E-254E46348037}" destId="{7C586B55-94D6-4E48-9045-89BD65D2E277}" srcOrd="10" destOrd="0" presId="urn:microsoft.com/office/officeart/2005/8/layout/target3"/>
    <dgm:cxn modelId="{04BA9265-001D-465E-81FA-BCA4B9F42D3A}" type="presParOf" srcId="{333A1088-737F-45CB-B68E-254E46348037}" destId="{00691753-22B7-4C53-A077-CBC858064A16}" srcOrd="11" destOrd="0" presId="urn:microsoft.com/office/officeart/2005/8/layout/target3"/>
    <dgm:cxn modelId="{E3457138-5763-4A50-82CE-010131D421F9}" type="presParOf" srcId="{333A1088-737F-45CB-B68E-254E46348037}" destId="{AED2198E-93D5-4001-81B4-73124B309672}" srcOrd="12" destOrd="0" presId="urn:microsoft.com/office/officeart/2005/8/layout/target3"/>
    <dgm:cxn modelId="{9B42D056-57DF-4D25-B3F4-52C2D86445EB}" type="presParOf" srcId="{333A1088-737F-45CB-B68E-254E46348037}" destId="{2BE915AB-18AA-4053-B92C-3BFC9ED204BB}" srcOrd="13" destOrd="0" presId="urn:microsoft.com/office/officeart/2005/8/layout/target3"/>
    <dgm:cxn modelId="{7EF907D0-7139-4C48-AF83-46AC00618C96}" type="presParOf" srcId="{333A1088-737F-45CB-B68E-254E46348037}" destId="{CC148F93-7DA0-4E0D-95F4-8472B341DEC4}" srcOrd="14" destOrd="0" presId="urn:microsoft.com/office/officeart/2005/8/layout/target3"/>
    <dgm:cxn modelId="{747D1EC2-D5B6-4B5C-A472-66E661B66DAD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smtClean="0"/>
            <a:t>VY_32_INOVACE_20_Opakování učiva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</a:t>
          </a:r>
          <a:r>
            <a:rPr lang="cs-CZ" sz="2000" kern="1200" smtClean="0"/>
            <a:t>PROJEKTU: CZ.1.07/1.4.00/21.2004  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92613E-DDDB-4DBB-A163-989AFFE2C5F1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C3164-F2C5-4F83-BB08-1F5F92511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4612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Správnou odpověď vybarvi.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482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Dokonči větu.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7673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Najdi správné dvojice, seřaď.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564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Doplň věty.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22590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Správně vyplňte.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65022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Kolem obrázku napiš</a:t>
            </a:r>
            <a:r>
              <a:rPr lang="cs-CZ" baseline="0" dirty="0" smtClean="0"/>
              <a:t> rady </a:t>
            </a:r>
            <a:r>
              <a:rPr lang="cs-CZ" baseline="0" smtClean="0"/>
              <a:t>na prázdniny.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48354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831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311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884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4215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0044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426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0701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0025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3069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8513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2202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AB617-178B-4D3B-9F3A-4C512F0B0DE5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001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31894138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02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Pro 2. ročník 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pracovní listy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</a:t>
            </a:r>
            <a:r>
              <a:rPr lang="cs-CZ" sz="4000" dirty="0"/>
              <a:t>práce s interaktivní tabulí motivuje žáky, vybízí je k aktivitě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/>
              <a:t>Metodické pokyny - spojování, </a:t>
            </a:r>
            <a:r>
              <a:rPr lang="cs-CZ" sz="4000" dirty="0" smtClean="0"/>
              <a:t>přiřazování, popisování</a:t>
            </a:r>
            <a:r>
              <a:rPr lang="cs-CZ" sz="4000" dirty="0"/>
              <a:t>, výběr</a:t>
            </a:r>
          </a:p>
          <a:p>
            <a:pPr>
              <a:buFont typeface="Wingdings" pitchFamily="2" charset="2"/>
              <a:buChar char="Ø"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54364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32591" y="188640"/>
            <a:ext cx="2375074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Nejzdravější je:</a:t>
            </a:r>
            <a:endParaRPr lang="cs-CZ" sz="2800" dirty="0"/>
          </a:p>
        </p:txBody>
      </p:sp>
      <p:sp>
        <p:nvSpPr>
          <p:cNvPr id="3" name="Zaoblený obdélník 2"/>
          <p:cNvSpPr/>
          <p:nvPr/>
        </p:nvSpPr>
        <p:spPr>
          <a:xfrm>
            <a:off x="3419872" y="973238"/>
            <a:ext cx="2016224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ZMRZLINA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444208" y="836712"/>
            <a:ext cx="2016224" cy="777109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OVOCE A ZELENINA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95536" y="836712"/>
            <a:ext cx="2016224" cy="777109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ROHLÍK S MEDEM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53961" y="4410643"/>
            <a:ext cx="1732334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Máme jíst:</a:t>
            </a:r>
            <a:endParaRPr lang="cs-CZ" sz="2800" dirty="0"/>
          </a:p>
        </p:txBody>
      </p:sp>
      <p:sp>
        <p:nvSpPr>
          <p:cNvPr id="7" name="Zaoblený obdélník 6"/>
          <p:cNvSpPr/>
          <p:nvPr/>
        </p:nvSpPr>
        <p:spPr>
          <a:xfrm>
            <a:off x="3537753" y="5195241"/>
            <a:ext cx="2016224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POMALU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804248" y="5172170"/>
            <a:ext cx="2016224" cy="527127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RYCHLE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23314" y="5172171"/>
            <a:ext cx="2690431" cy="777109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TAK, ABYCHOM BYLI PRVNÍ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136942" y="2348880"/>
            <a:ext cx="1966372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V lese roste:</a:t>
            </a:r>
            <a:endParaRPr lang="cs-CZ" sz="28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3537753" y="3133478"/>
            <a:ext cx="2016224" cy="50405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JELEN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6804248" y="3110407"/>
            <a:ext cx="2016224" cy="527127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JABLOŇ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223315" y="3110409"/>
            <a:ext cx="2404470" cy="527126"/>
          </a:xfrm>
          <a:prstGeom prst="round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ysClr val="windowText" lastClr="000000"/>
                </a:solidFill>
              </a:rPr>
              <a:t>OSTRUŽINY</a:t>
            </a:r>
            <a:endParaRPr lang="cs-CZ" sz="2800" b="1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4121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50250"/>
            <a:ext cx="4267515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Mamince pomůžeš, když …..</a:t>
            </a:r>
            <a:endParaRPr lang="cs-CZ" sz="2800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251520" y="1844824"/>
            <a:ext cx="842493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251520" y="2924944"/>
            <a:ext cx="842493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195955" y="3212976"/>
            <a:ext cx="252986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Při jídle máme…</a:t>
            </a:r>
            <a:endParaRPr lang="cs-CZ" sz="28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403920" y="4797152"/>
            <a:ext cx="842493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03920" y="5877272"/>
            <a:ext cx="842493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2397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50250"/>
            <a:ext cx="2941767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MÁME SE UMÝVAT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94558" y="4009741"/>
            <a:ext cx="3010632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KDYŽ JSME ŠPINAVÍ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93282" y="3209479"/>
            <a:ext cx="1729897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ŠVADLENA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9060" y="3198653"/>
            <a:ext cx="1502078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ŠIJE ŠATY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72075" y="451458"/>
            <a:ext cx="3805272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PŘI MYTÍ POTŘEBUJEME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9543" y="6021288"/>
            <a:ext cx="3701334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VODU, MÝDLO, RUČNÍK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366180" y="2348880"/>
            <a:ext cx="2401619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JSOU PŘÍBUZNÍ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88024" y="5202778"/>
            <a:ext cx="3453766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TETA, STRÝC, DĚDEČEK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18903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6644319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ZVÍŘE, KTERÉ MÁ ČTYŘI NOHY SE JMENUJE…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4274691"/>
            <a:ext cx="3077061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DOMÁCÍ ZVÍŘE JE …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05878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0057394"/>
              </p:ext>
            </p:extLst>
          </p:nvPr>
        </p:nvGraphicFramePr>
        <p:xfrm>
          <a:off x="3779911" y="260648"/>
          <a:ext cx="4778719" cy="6480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4429"/>
                <a:gridCol w="434429"/>
                <a:gridCol w="434429"/>
                <a:gridCol w="434429"/>
                <a:gridCol w="434429"/>
                <a:gridCol w="434429"/>
                <a:gridCol w="434429"/>
                <a:gridCol w="434429"/>
                <a:gridCol w="434429"/>
                <a:gridCol w="434429"/>
                <a:gridCol w="434429"/>
              </a:tblGrid>
              <a:tr h="720080"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20080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20080">
                <a:tc row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4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2008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2008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2008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72008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 gridSpan="6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20080"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 gridSpan="6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27126" y="359078"/>
            <a:ext cx="2945165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Ze švestek se dělají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126" y="1057853"/>
            <a:ext cx="1577676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Hrušeň je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126" y="6218148"/>
            <a:ext cx="2296463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/>
              <a:t>V</a:t>
            </a:r>
            <a:r>
              <a:rPr lang="cs-CZ" sz="2800" dirty="0" smtClean="0"/>
              <a:t> lese sbíráme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126" y="3193812"/>
            <a:ext cx="3163815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První měsíc v roce je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126" y="2473732"/>
            <a:ext cx="2399503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Zub nám spraví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126" y="4705980"/>
            <a:ext cx="2091406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Mák roste na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7126" y="1825660"/>
            <a:ext cx="1799532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Ropucha je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126" y="3933056"/>
            <a:ext cx="2202013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Leknín roste v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7126" y="5426060"/>
            <a:ext cx="2632452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V zimě odklízíme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582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ektor MKV\AppData\Local\Microsoft\Windows\Temporary Internet Files\Content.IE5\MUCCEDJR\MC9004127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908720"/>
            <a:ext cx="2808312" cy="1841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3383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036496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Obrázky: </a:t>
            </a:r>
            <a:r>
              <a:rPr lang="cs-CZ" dirty="0" smtClean="0"/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63007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1898</TotalTime>
  <Words>203</Words>
  <Application>Microsoft Office PowerPoint</Application>
  <PresentationFormat>Předvádění na obrazovce (4:3)</PresentationFormat>
  <Paragraphs>59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User</cp:lastModifiedBy>
  <cp:revision>226</cp:revision>
  <dcterms:created xsi:type="dcterms:W3CDTF">2012-03-08T11:35:34Z</dcterms:created>
  <dcterms:modified xsi:type="dcterms:W3CDTF">2012-10-29T16:14:10Z</dcterms:modified>
</cp:coreProperties>
</file>