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6" r:id="rId3"/>
    <p:sldId id="283" r:id="rId4"/>
    <p:sldId id="278" r:id="rId5"/>
    <p:sldId id="280" r:id="rId6"/>
    <p:sldId id="281" r:id="rId7"/>
    <p:sldId id="282" r:id="rId8"/>
    <p:sldId id="28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základní pojmy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160" y="620688"/>
            <a:ext cx="5010150" cy="519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4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809" y="692696"/>
            <a:ext cx="6334125" cy="390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5772150" cy="524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296" y="692696"/>
            <a:ext cx="6934200" cy="339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230" y="620688"/>
            <a:ext cx="5457825" cy="526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20688"/>
            <a:ext cx="4456906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500" y="3356992"/>
            <a:ext cx="44577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417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„Střídavý proud – základní pojmy“,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2276</TotalTime>
  <Words>107</Words>
  <Application>Microsoft Office PowerPoint</Application>
  <PresentationFormat>Předvádění na obrazovce (4:3)</PresentationFormat>
  <Paragraphs>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Střídavý proud – základní pojmy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174</cp:revision>
  <dcterms:created xsi:type="dcterms:W3CDTF">2012-04-15T15:58:10Z</dcterms:created>
  <dcterms:modified xsi:type="dcterms:W3CDTF">2012-10-29T18:41:54Z</dcterms:modified>
</cp:coreProperties>
</file>