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56" r:id="rId3"/>
    <p:sldId id="278" r:id="rId4"/>
    <p:sldId id="280" r:id="rId5"/>
    <p:sldId id="282" r:id="rId6"/>
    <p:sldId id="284" r:id="rId7"/>
    <p:sldId id="285" r:id="rId8"/>
    <p:sldId id="286" r:id="rId9"/>
    <p:sldId id="287" r:id="rId10"/>
    <p:sldId id="28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 – základní pojmy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20688"/>
            <a:ext cx="3960440" cy="481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6021"/>
            <a:ext cx="4104456" cy="4814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4664"/>
            <a:ext cx="52006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638" y="692696"/>
            <a:ext cx="4276725" cy="421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7" y="548680"/>
            <a:ext cx="5457825" cy="521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417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562" y="548680"/>
            <a:ext cx="5476875" cy="490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508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688"/>
            <a:ext cx="5486400" cy="486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787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753" y="692696"/>
            <a:ext cx="5457825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173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44277"/>
            <a:ext cx="5686425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28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3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„Střídavý proud – základní pojmy“,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2261</TotalTime>
  <Words>107</Words>
  <Application>Microsoft Office PowerPoint</Application>
  <PresentationFormat>Předvádění na obrazovce (4:3)</PresentationFormat>
  <Paragraphs>13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Střídavý proud – základní pojmy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178</cp:revision>
  <dcterms:created xsi:type="dcterms:W3CDTF">2012-04-15T15:58:10Z</dcterms:created>
  <dcterms:modified xsi:type="dcterms:W3CDTF">2012-10-29T18:07:34Z</dcterms:modified>
</cp:coreProperties>
</file>