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80F97D-53F8-4FC3-8CE4-2066AF3F0D56}" type="presOf" srcId="{D1B46980-6531-4606-95E6-44980827E919}" destId="{2BE915AB-18AA-4053-B92C-3BFC9ED204BB}" srcOrd="1" destOrd="0" presId="urn:microsoft.com/office/officeart/2005/8/layout/target3"/>
    <dgm:cxn modelId="{242BCEBC-379A-4671-9E6F-CD9A5576C79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4A2702-FD3E-4792-A607-4F858A5949C2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56D63D-491C-4240-B54D-E6901AB7E11A}" type="presOf" srcId="{D1D4F407-5343-4D3F-B5B9-D407B03CAEB4}" destId="{D005CE8C-CC26-4C3E-AC11-E15060ECD759}" srcOrd="0" destOrd="0" presId="urn:microsoft.com/office/officeart/2005/8/layout/target3"/>
    <dgm:cxn modelId="{F6520AB6-679B-47AD-B2D6-B2A727049279}" type="presOf" srcId="{4C35D32F-0EAB-4CD7-82EE-45574DC2A586}" destId="{890E4F0B-2866-4A3F-A3C7-2A14B1797930}" srcOrd="1" destOrd="0" presId="urn:microsoft.com/office/officeart/2005/8/layout/target3"/>
    <dgm:cxn modelId="{60F994BA-F52D-4BB5-83BB-13037CFBA3B6}" type="presOf" srcId="{D8197B8C-B260-4A16-BDF4-0947B075E274}" destId="{5A5FFA88-C948-4069-8E93-59FA12366E83}" srcOrd="1" destOrd="0" presId="urn:microsoft.com/office/officeart/2005/8/layout/target3"/>
    <dgm:cxn modelId="{7EEE51C1-E00F-4664-BB00-BAC9CCE2BBBD}" type="presOf" srcId="{D8197B8C-B260-4A16-BDF4-0947B075E274}" destId="{25B08C86-7E15-44DC-BE7F-FFB55DD49D12}" srcOrd="0" destOrd="0" presId="urn:microsoft.com/office/officeart/2005/8/layout/target3"/>
    <dgm:cxn modelId="{BF8C06FB-E842-461B-8329-7F706375B321}" type="presOf" srcId="{757F3AB3-0718-4624-B441-E567A8F0AB56}" destId="{333A1088-737F-45CB-B68E-254E46348037}" srcOrd="0" destOrd="0" presId="urn:microsoft.com/office/officeart/2005/8/layout/target3"/>
    <dgm:cxn modelId="{01687C85-8139-4736-9C52-F15D11C0BE66}" type="presOf" srcId="{D1D4F407-5343-4D3F-B5B9-D407B03CAEB4}" destId="{AED2198E-93D5-4001-81B4-73124B309672}" srcOrd="1" destOrd="0" presId="urn:microsoft.com/office/officeart/2005/8/layout/target3"/>
    <dgm:cxn modelId="{C6B6BF4A-37F2-48F5-9090-583E08645CE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CF72CE8-ED5C-4DE8-9A2C-292FA61EB55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D6C3E23-8A40-4A72-A7C2-B4DBA4A7A943}" type="presParOf" srcId="{333A1088-737F-45CB-B68E-254E46348037}" destId="{F5ABB229-8D3B-4694-996A-96F23CF14429}" srcOrd="0" destOrd="0" presId="urn:microsoft.com/office/officeart/2005/8/layout/target3"/>
    <dgm:cxn modelId="{E1F4EA1F-B82C-497B-86DF-38D4E85A853E}" type="presParOf" srcId="{333A1088-737F-45CB-B68E-254E46348037}" destId="{F41139FD-01EE-4571-8B17-4FB00FC51163}" srcOrd="1" destOrd="0" presId="urn:microsoft.com/office/officeart/2005/8/layout/target3"/>
    <dgm:cxn modelId="{70930530-904A-43AD-9CC2-F7BB9BBD66E8}" type="presParOf" srcId="{333A1088-737F-45CB-B68E-254E46348037}" destId="{D005CE8C-CC26-4C3E-AC11-E15060ECD759}" srcOrd="2" destOrd="0" presId="urn:microsoft.com/office/officeart/2005/8/layout/target3"/>
    <dgm:cxn modelId="{791428F7-BBE9-4EE8-9099-C31CF2357AB3}" type="presParOf" srcId="{333A1088-737F-45CB-B68E-254E46348037}" destId="{2C702D82-9B77-49B7-9568-BB8EB47C3372}" srcOrd="3" destOrd="0" presId="urn:microsoft.com/office/officeart/2005/8/layout/target3"/>
    <dgm:cxn modelId="{AF2E2824-C3E9-4A2F-919E-3FBB94B34B69}" type="presParOf" srcId="{333A1088-737F-45CB-B68E-254E46348037}" destId="{A52A0455-90FF-4808-ABD0-F02540D31D5A}" srcOrd="4" destOrd="0" presId="urn:microsoft.com/office/officeart/2005/8/layout/target3"/>
    <dgm:cxn modelId="{0AA87BE0-D8E9-4706-B617-94D277AA3314}" type="presParOf" srcId="{333A1088-737F-45CB-B68E-254E46348037}" destId="{6140AFEC-043D-4C43-A2F9-D0F5331DF3A3}" srcOrd="5" destOrd="0" presId="urn:microsoft.com/office/officeart/2005/8/layout/target3"/>
    <dgm:cxn modelId="{E0B3F159-7883-4CCD-99A4-9515D45866AC}" type="presParOf" srcId="{333A1088-737F-45CB-B68E-254E46348037}" destId="{9358AC05-5D7D-4327-9F80-1AD486AEA664}" srcOrd="6" destOrd="0" presId="urn:microsoft.com/office/officeart/2005/8/layout/target3"/>
    <dgm:cxn modelId="{03F20308-AFCD-430F-B298-ED41301D2D4C}" type="presParOf" srcId="{333A1088-737F-45CB-B68E-254E46348037}" destId="{313FC574-E1CD-4FB4-B054-0B805CE0447D}" srcOrd="7" destOrd="0" presId="urn:microsoft.com/office/officeart/2005/8/layout/target3"/>
    <dgm:cxn modelId="{59B0C24F-3C58-402A-AD9F-A9F25554164C}" type="presParOf" srcId="{333A1088-737F-45CB-B68E-254E46348037}" destId="{619D679B-A015-4ECF-8348-D1034C574F40}" srcOrd="8" destOrd="0" presId="urn:microsoft.com/office/officeart/2005/8/layout/target3"/>
    <dgm:cxn modelId="{1D79EE53-B3CA-4D33-A3C4-67F8ABB0F322}" type="presParOf" srcId="{333A1088-737F-45CB-B68E-254E46348037}" destId="{322283A8-4A27-4CDA-BAE3-F381106A9174}" srcOrd="9" destOrd="0" presId="urn:microsoft.com/office/officeart/2005/8/layout/target3"/>
    <dgm:cxn modelId="{96AB8232-EBFA-4B69-95B6-0F5F544A9791}" type="presParOf" srcId="{333A1088-737F-45CB-B68E-254E46348037}" destId="{FFC9F71D-1B4F-4AD9-A4A6-86ADEFC8AF5C}" srcOrd="10" destOrd="0" presId="urn:microsoft.com/office/officeart/2005/8/layout/target3"/>
    <dgm:cxn modelId="{BAE417D3-3373-4E4E-9DB1-0973DCC8D1A1}" type="presParOf" srcId="{333A1088-737F-45CB-B68E-254E46348037}" destId="{25B08C86-7E15-44DC-BE7F-FFB55DD49D12}" srcOrd="11" destOrd="0" presId="urn:microsoft.com/office/officeart/2005/8/layout/target3"/>
    <dgm:cxn modelId="{931DF8DC-84EF-4F7B-8A01-BE6577921B27}" type="presParOf" srcId="{333A1088-737F-45CB-B68E-254E46348037}" destId="{76644BE8-9D7C-4C09-B250-3D10AF48CBB7}" srcOrd="12" destOrd="0" presId="urn:microsoft.com/office/officeart/2005/8/layout/target3"/>
    <dgm:cxn modelId="{6F9E0B74-56A2-40CE-9728-6355639FCFA0}" type="presParOf" srcId="{333A1088-737F-45CB-B68E-254E46348037}" destId="{EE85B701-7295-41C0-BA7A-34D3756A2AE6}" srcOrd="13" destOrd="0" presId="urn:microsoft.com/office/officeart/2005/8/layout/target3"/>
    <dgm:cxn modelId="{2AD43D52-2882-4978-98B3-0516AC63FA5B}" type="presParOf" srcId="{333A1088-737F-45CB-B68E-254E46348037}" destId="{8BEBB6EC-1DAA-4CAC-8A25-BC0FCBD5DBD5}" srcOrd="14" destOrd="0" presId="urn:microsoft.com/office/officeart/2005/8/layout/target3"/>
    <dgm:cxn modelId="{00AA729E-2802-4691-B87C-0146AA1A2CF8}" type="presParOf" srcId="{333A1088-737F-45CB-B68E-254E46348037}" destId="{AED2198E-93D5-4001-81B4-73124B309672}" srcOrd="15" destOrd="0" presId="urn:microsoft.com/office/officeart/2005/8/layout/target3"/>
    <dgm:cxn modelId="{1001DE4B-8124-4880-BB4F-D313ED091263}" type="presParOf" srcId="{333A1088-737F-45CB-B68E-254E46348037}" destId="{2BE915AB-18AA-4053-B92C-3BFC9ED204BB}" srcOrd="16" destOrd="0" presId="urn:microsoft.com/office/officeart/2005/8/layout/target3"/>
    <dgm:cxn modelId="{75CFFD60-E747-449A-8BE4-7C475A2AE508}" type="presParOf" srcId="{333A1088-737F-45CB-B68E-254E46348037}" destId="{6BB5E863-4638-4E1D-BFDE-399D028AC4ED}" srcOrd="17" destOrd="0" presId="urn:microsoft.com/office/officeart/2005/8/layout/target3"/>
    <dgm:cxn modelId="{83B8BD8A-36D8-49EB-93C0-D28E07A65FAE}" type="presParOf" srcId="{333A1088-737F-45CB-B68E-254E46348037}" destId="{5A5FFA88-C948-4069-8E93-59FA12366E83}" srcOrd="18" destOrd="0" presId="urn:microsoft.com/office/officeart/2005/8/layout/target3"/>
    <dgm:cxn modelId="{D9D1B116-CB10-4B2C-9733-21A8A72C4523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283665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10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Signál (znamení)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091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Data (informace) mohou být přenášeny v různých fyzikálních formách: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dirty="0" smtClean="0"/>
              <a:t>elektrický/elektromagnetický signál</a:t>
            </a:r>
          </a:p>
          <a:p>
            <a:pPr>
              <a:buNone/>
            </a:pPr>
            <a:r>
              <a:rPr lang="cs-CZ" dirty="0" smtClean="0"/>
              <a:t>optický signál</a:t>
            </a:r>
          </a:p>
          <a:p>
            <a:pPr>
              <a:buNone/>
            </a:pPr>
            <a:r>
              <a:rPr lang="cs-CZ" dirty="0" smtClean="0"/>
              <a:t>akustický signál</a:t>
            </a:r>
          </a:p>
          <a:p>
            <a:pPr>
              <a:buNone/>
            </a:pPr>
            <a:r>
              <a:rPr lang="cs-CZ" dirty="0" smtClean="0"/>
              <a:t>mechanický/pleumatický/hydraulický signál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Podle typu signálu užíváme přenosové medium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Elektrický/elektromagnetický signál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Nejčastěji výužívaný typ signálu ve světě IT je elektrický a elektromagnetický signál.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Analogový signál – spojitý v čase </a:t>
            </a:r>
          </a:p>
          <a:p>
            <a:pPr>
              <a:buNone/>
            </a:pPr>
            <a:r>
              <a:rPr lang="cs-CZ" dirty="0" smtClean="0"/>
              <a:t>Digitální signál – přerušovaný (intervaly)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Segmentace a kvantování = převod analogového signálu na digitální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Analogový signál</a:t>
            </a:r>
            <a:endParaRPr lang="cs-CZ" dirty="0"/>
          </a:p>
        </p:txBody>
      </p:sp>
      <p:pic>
        <p:nvPicPr>
          <p:cNvPr id="4" name="Obrázek 3" descr="analog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1556792"/>
            <a:ext cx="9144001" cy="42306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zorkovani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186" y="1556792"/>
            <a:ext cx="9122814" cy="480851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Segmentace = vzorkování signálu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vantovanie_4bit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2213" y="1556792"/>
            <a:ext cx="9489135" cy="42412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Kvantování = diskretizace signálu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= číslicový signál</a:t>
            </a:r>
            <a:endParaRPr lang="cs-CZ" dirty="0"/>
          </a:p>
        </p:txBody>
      </p:sp>
      <p:pic>
        <p:nvPicPr>
          <p:cNvPr id="6" name="Obrázek 5" descr="digita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4544" y="1565995"/>
            <a:ext cx="9468545" cy="42320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Stejnosměrný signál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 vhodný pro přenos z důvodů: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velké šířky pásma na jednotku</a:t>
            </a:r>
          </a:p>
          <a:p>
            <a:pPr marL="514350" indent="-514350">
              <a:buAutoNum type="arabicParenR"/>
            </a:pPr>
            <a:r>
              <a:rPr lang="cs-CZ" dirty="0" smtClean="0"/>
              <a:t>velké deformace signálu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149080"/>
            <a:ext cx="665453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Střídavý signál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Vhodný pro přenos: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sinusový průběh</a:t>
            </a:r>
          </a:p>
          <a:p>
            <a:pPr marL="514350" indent="-514350">
              <a:buAutoNum type="arabicParenR"/>
            </a:pPr>
            <a:r>
              <a:rPr lang="cs-CZ" dirty="0" smtClean="0"/>
              <a:t>nutnost rozlišení stavů (0 a 1)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77072"/>
            <a:ext cx="5760640" cy="268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Modulace signálu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Proces při kterém měníme (modulujeme) nevhodný přenosový signál na vhodný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1)AM – amplitudová modulace, změna amplitudy nám rozlišuje stavy</a:t>
            </a:r>
          </a:p>
          <a:p>
            <a:pPr>
              <a:buNone/>
            </a:pPr>
            <a:r>
              <a:rPr lang="cs-CZ" dirty="0" smtClean="0"/>
              <a:t>2)FM – frekvenční modulace, změna frekvence nám rozlišuje stavy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odulac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980728"/>
            <a:ext cx="8354324" cy="4968552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Přenosová rychlost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Objem přenesených dat v čase (bity za sekundu)</a:t>
            </a:r>
          </a:p>
          <a:p>
            <a:pPr>
              <a:buNone/>
            </a:pPr>
            <a:r>
              <a:rPr lang="cs-CZ" dirty="0" smtClean="0"/>
              <a:t>Závisí na šířce pásma = čím širší pásmo (frekvencí) tím vyšší přenosová rychlost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Telefoní linka – kHz</a:t>
            </a:r>
          </a:p>
          <a:p>
            <a:pPr>
              <a:buNone/>
            </a:pPr>
            <a:r>
              <a:rPr lang="cs-CZ" dirty="0" smtClean="0"/>
              <a:t>Kroucená dvojlinka – MHz</a:t>
            </a:r>
          </a:p>
          <a:p>
            <a:pPr>
              <a:buNone/>
            </a:pPr>
            <a:r>
              <a:rPr lang="cs-CZ" dirty="0" smtClean="0"/>
              <a:t>Optický kabel – THz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Šířka pásma</a:t>
            </a:r>
            <a:endParaRPr lang="cs-CZ" dirty="0"/>
          </a:p>
        </p:txBody>
      </p:sp>
      <p:pic>
        <p:nvPicPr>
          <p:cNvPr id="6" name="Zástupný symbol pro obsah 5" descr="sirka pasm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8819566" cy="5112568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www.vsb.cz</a:t>
            </a:r>
            <a:endParaRPr lang="cs-CZ" sz="2400" dirty="0"/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 smtClean="0"/>
              <a:t>www.elektrorevue.cz</a:t>
            </a:r>
            <a:endParaRPr lang="cs-CZ" sz="2400" dirty="0" smtClean="0"/>
          </a:p>
          <a:p>
            <a:r>
              <a:rPr lang="en-US" sz="2400" dirty="0"/>
              <a:t>[3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www.disingcabana.com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Jiří Peterka, www.earchiv.cz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4889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250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Signál (znamení)</vt:lpstr>
      <vt:lpstr>Elektrický/elektromagnetický signál</vt:lpstr>
      <vt:lpstr>Analogový signál</vt:lpstr>
      <vt:lpstr>Segmentace = vzorkování signálu</vt:lpstr>
      <vt:lpstr>Kvantování = diskretizace signálu</vt:lpstr>
      <vt:lpstr>Digitální = číslicový signál</vt:lpstr>
      <vt:lpstr>Stejnosměrný signál</vt:lpstr>
      <vt:lpstr>Střídavý signál</vt:lpstr>
      <vt:lpstr>Modulace signálu</vt:lpstr>
      <vt:lpstr>Prezentace aplikace PowerPoint</vt:lpstr>
      <vt:lpstr>Přenosová rychlost</vt:lpstr>
      <vt:lpstr>Šířka pásma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12</cp:revision>
  <dcterms:created xsi:type="dcterms:W3CDTF">2012-09-16T12:33:35Z</dcterms:created>
  <dcterms:modified xsi:type="dcterms:W3CDTF">2012-10-30T06:24:01Z</dcterms:modified>
</cp:coreProperties>
</file>