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9" r:id="rId2"/>
    <p:sldId id="270" r:id="rId3"/>
    <p:sldId id="268" r:id="rId4"/>
    <p:sldId id="256" r:id="rId5"/>
    <p:sldId id="265" r:id="rId6"/>
    <p:sldId id="259" r:id="rId7"/>
    <p:sldId id="260" r:id="rId8"/>
    <p:sldId id="261" r:id="rId9"/>
    <p:sldId id="262" r:id="rId10"/>
    <p:sldId id="263" r:id="rId11"/>
    <p:sldId id="264" r:id="rId12"/>
    <p:sldId id="258" r:id="rId13"/>
    <p:sldId id="266" r:id="rId14"/>
    <p:sldId id="267" r:id="rId15"/>
    <p:sldId id="257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6AADF1-5ACF-4E14-AEC7-6B1F93A0480A}" type="datetimeFigureOut">
              <a:rPr lang="cs-CZ" smtClean="0"/>
              <a:t>30.10.2012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19BA1A7-DE6F-41D3-90C6-4FB55C15004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6AADF1-5ACF-4E14-AEC7-6B1F93A0480A}" type="datetimeFigureOut">
              <a:rPr lang="cs-CZ" smtClean="0"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19BA1A7-DE6F-41D3-90C6-4FB55C1500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6AADF1-5ACF-4E14-AEC7-6B1F93A0480A}" type="datetimeFigureOut">
              <a:rPr lang="cs-CZ" smtClean="0"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19BA1A7-DE6F-41D3-90C6-4FB55C15004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6AADF1-5ACF-4E14-AEC7-6B1F93A0480A}" type="datetimeFigureOut">
              <a:rPr lang="cs-CZ" smtClean="0"/>
              <a:t>30.10.2012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19BA1A7-DE6F-41D3-90C6-4FB55C1500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6AADF1-5ACF-4E14-AEC7-6B1F93A0480A}" type="datetimeFigureOut">
              <a:rPr lang="cs-CZ" smtClean="0"/>
              <a:t>30.10.2012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19BA1A7-DE6F-41D3-90C6-4FB55C1500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6AADF1-5ACF-4E14-AEC7-6B1F93A0480A}" type="datetimeFigureOut">
              <a:rPr lang="cs-CZ" smtClean="0"/>
              <a:t>30.10.2012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19BA1A7-DE6F-41D3-90C6-4FB55C1500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6AADF1-5ACF-4E14-AEC7-6B1F93A0480A}" type="datetimeFigureOut">
              <a:rPr lang="cs-CZ" smtClean="0"/>
              <a:t>30.10.2012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19BA1A7-DE6F-41D3-90C6-4FB55C15004C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6AADF1-5ACF-4E14-AEC7-6B1F93A0480A}" type="datetimeFigureOut">
              <a:rPr lang="cs-CZ" smtClean="0"/>
              <a:t>30.10.2012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19BA1A7-DE6F-41D3-90C6-4FB55C1500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6AADF1-5ACF-4E14-AEC7-6B1F93A0480A}" type="datetimeFigureOut">
              <a:rPr lang="cs-CZ" smtClean="0"/>
              <a:t>30.10.2012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19BA1A7-DE6F-41D3-90C6-4FB55C15004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6AADF1-5ACF-4E14-AEC7-6B1F93A0480A}" type="datetimeFigureOut">
              <a:rPr lang="cs-CZ" smtClean="0"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19BA1A7-DE6F-41D3-90C6-4FB55C1500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6AADF1-5ACF-4E14-AEC7-6B1F93A0480A}" type="datetimeFigureOut">
              <a:rPr lang="cs-CZ" smtClean="0"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19BA1A7-DE6F-41D3-90C6-4FB55C1500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DC6AADF1-5ACF-4E14-AEC7-6B1F93A0480A}" type="datetimeFigureOut">
              <a:rPr lang="cs-CZ" smtClean="0"/>
              <a:t>30.10.2012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419BA1A7-DE6F-41D3-90C6-4FB55C15004C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imgres?q=vodn%C3%AD+elektr%C3%A1rna&amp;num=10&amp;hl=cs&amp;biw=1040&amp;bih=768&amp;tbm=isch&amp;tbnid=9wcgdKVVTck-7M:&amp;imgrefurl=http://ok1zed.sweb.cz/s/el_vodniel.htm&amp;docid=p1WX1IfVroIY1M&amp;imgurl=http://ok1zed.sweb.cz/img/elv-anim.gif&amp;w=568&amp;h=306&amp;ei=hi-AUPutDMKF4ATj-oDQDw&amp;zoom=1&amp;iact=hc&amp;vpx=480&amp;vpy=259&amp;dur=5815&amp;hovh=165&amp;hovw=306&amp;tx=132&amp;ty=73&amp;sig=115459601117146033305&amp;page=1&amp;tbnh=138&amp;tbnw=256&amp;start=0&amp;ndsp=16&amp;ved=1t:429,r:14,s:0,i:177" TargetMode="Externa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ekonomika.idnes.cz/na-plose-ctyriceti-fotbalovych-hrist-vyroste-u-pardubic-solarni-elektrarna-1ve-/ekonomika.aspx?c=A100809_1429957_pardubice-zpravy_meb" TargetMode="External"/><Relationship Id="rId3" Type="http://schemas.openxmlformats.org/officeDocument/2006/relationships/hyperlink" Target="http://www.energyweb.cz/web/index.php?display_page=2&amp;subitem=1&amp;ee_chapter=2.5.3" TargetMode="External"/><Relationship Id="rId7" Type="http://schemas.openxmlformats.org/officeDocument/2006/relationships/hyperlink" Target="http://www.ekobydleni.eu/tag/nemecko/page/5" TargetMode="External"/><Relationship Id="rId2" Type="http://schemas.openxmlformats.org/officeDocument/2006/relationships/hyperlink" Target="http://www.realit.cz/aktualita/mzp-souhlasi-se-stavbou-zalozniho-zdroje-elektriny-teplaren-brno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byznys.lidovky.cz/vodni-elektrarny-stale-vyrabeji-turbiny-zmirnuji-silu-privalu-vody-1jd-/firmy-trhy.asp?c=A090701_105413_firmy-trhy_nev" TargetMode="External"/><Relationship Id="rId11" Type="http://schemas.openxmlformats.org/officeDocument/2006/relationships/hyperlink" Target="http://www.bioplanet.cz/blog/obri-na-elektricke-vedeni/" TargetMode="External"/><Relationship Id="rId5" Type="http://schemas.openxmlformats.org/officeDocument/2006/relationships/hyperlink" Target="http://www.cez.cz/cs/vyroba-elektriny/jaderna-energetika/je-v-cr.html" TargetMode="External"/><Relationship Id="rId10" Type="http://schemas.openxmlformats.org/officeDocument/2006/relationships/hyperlink" Target="http://www.srandaweb.com/stylove-elektricke-vedeni-11-fotek-2010090124.html" TargetMode="External"/><Relationship Id="rId4" Type="http://schemas.openxmlformats.org/officeDocument/2006/relationships/hyperlink" Target="http://www.casopisstavebnictvi.cz/perspektivy-vyuziti-jaderne-energie_A183_I04_07" TargetMode="External"/><Relationship Id="rId9" Type="http://schemas.openxmlformats.org/officeDocument/2006/relationships/hyperlink" Target="http://www.esl.cz/elektricky-generator-par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692696"/>
            <a:ext cx="5286375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691680" y="2204864"/>
            <a:ext cx="655272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latin typeface="Aharoni" pitchFamily="2" charset="-79"/>
                <a:cs typeface="Aharoni" pitchFamily="2" charset="-79"/>
              </a:rPr>
              <a:t>Téma 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hodiny:     Elektrárny – výroba el. energie</a:t>
            </a:r>
            <a:r>
              <a:rPr lang="cs-CZ" dirty="0">
                <a:latin typeface="Aharoni" pitchFamily="2" charset="-79"/>
                <a:cs typeface="Aharoni" pitchFamily="2" charset="-79"/>
              </a:rPr>
              <a:t/>
            </a:r>
            <a:br>
              <a:rPr lang="cs-CZ" dirty="0">
                <a:latin typeface="Aharoni" pitchFamily="2" charset="-79"/>
                <a:cs typeface="Aharoni" pitchFamily="2" charset="-79"/>
              </a:rPr>
            </a:br>
            <a:r>
              <a:rPr lang="cs-CZ" dirty="0" smtClean="0">
                <a:latin typeface="Aharoni" pitchFamily="2" charset="-79"/>
                <a:cs typeface="Aharoni" pitchFamily="2" charset="-79"/>
              </a:rPr>
              <a:t>Předmět:            Přírodověda</a:t>
            </a:r>
            <a:r>
              <a:rPr lang="cs-CZ" dirty="0">
                <a:latin typeface="Aharoni" pitchFamily="2" charset="-79"/>
                <a:cs typeface="Aharoni" pitchFamily="2" charset="-79"/>
              </a:rPr>
              <a:t/>
            </a:r>
            <a:br>
              <a:rPr lang="cs-CZ" dirty="0">
                <a:latin typeface="Aharoni" pitchFamily="2" charset="-79"/>
                <a:cs typeface="Aharoni" pitchFamily="2" charset="-79"/>
              </a:rPr>
            </a:br>
            <a:r>
              <a:rPr lang="cs-CZ" dirty="0">
                <a:latin typeface="Aharoni" pitchFamily="2" charset="-79"/>
                <a:cs typeface="Aharoni" pitchFamily="2" charset="-79"/>
              </a:rPr>
              <a:t>Ročník:	     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       5.roč</a:t>
            </a:r>
            <a:r>
              <a:rPr lang="cs-CZ" dirty="0">
                <a:latin typeface="Aharoni" pitchFamily="2" charset="-79"/>
                <a:cs typeface="Aharoni" pitchFamily="2" charset="-79"/>
              </a:rPr>
              <a:t>. </a:t>
            </a:r>
            <a:br>
              <a:rPr lang="cs-CZ" dirty="0">
                <a:latin typeface="Aharoni" pitchFamily="2" charset="-79"/>
                <a:cs typeface="Aharoni" pitchFamily="2" charset="-79"/>
              </a:rPr>
            </a:br>
            <a:r>
              <a:rPr lang="cs-CZ" dirty="0">
                <a:latin typeface="Aharoni" pitchFamily="2" charset="-79"/>
                <a:cs typeface="Aharoni" pitchFamily="2" charset="-79"/>
              </a:rPr>
              <a:t>Klíčová 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slova:    Tepelná, jaderná, vodní, větrná a sluneční</a:t>
            </a:r>
          </a:p>
          <a:p>
            <a:r>
              <a:rPr lang="cs-CZ" dirty="0">
                <a:latin typeface="Aharoni" pitchFamily="2" charset="-79"/>
                <a:cs typeface="Aharoni" pitchFamily="2" charset="-79"/>
              </a:rPr>
              <a:t> 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                          elektrárna, vedení vysokého napětí. </a:t>
            </a:r>
            <a:r>
              <a:rPr lang="cs-CZ" dirty="0">
                <a:latin typeface="Aharoni" pitchFamily="2" charset="-79"/>
                <a:cs typeface="Aharoni" pitchFamily="2" charset="-79"/>
              </a:rPr>
              <a:t>	</a:t>
            </a:r>
            <a:br>
              <a:rPr lang="cs-CZ" dirty="0">
                <a:latin typeface="Aharoni" pitchFamily="2" charset="-79"/>
                <a:cs typeface="Aharoni" pitchFamily="2" charset="-79"/>
              </a:rPr>
            </a:br>
            <a:r>
              <a:rPr lang="cs-CZ" dirty="0">
                <a:latin typeface="Aharoni" pitchFamily="2" charset="-79"/>
                <a:cs typeface="Aharoni" pitchFamily="2" charset="-79"/>
              </a:rPr>
              <a:t>Jméno autora:  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 Mgr</a:t>
            </a:r>
            <a:r>
              <a:rPr lang="cs-CZ" dirty="0">
                <a:latin typeface="Aharoni" pitchFamily="2" charset="-79"/>
                <a:cs typeface="Aharoni" pitchFamily="2" charset="-79"/>
              </a:rPr>
              <a:t>. Marcela Filipová </a:t>
            </a:r>
            <a:br>
              <a:rPr lang="cs-CZ" dirty="0">
                <a:latin typeface="Aharoni" pitchFamily="2" charset="-79"/>
                <a:cs typeface="Aharoni" pitchFamily="2" charset="-79"/>
              </a:rPr>
            </a:br>
            <a:r>
              <a:rPr lang="cs-CZ" dirty="0">
                <a:latin typeface="Aharoni" pitchFamily="2" charset="-79"/>
                <a:cs typeface="Aharoni" pitchFamily="2" charset="-79"/>
              </a:rPr>
              <a:t>Adresa školy:   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 ZŠ </a:t>
            </a:r>
            <a:r>
              <a:rPr lang="cs-CZ" dirty="0">
                <a:latin typeface="Aharoni" pitchFamily="2" charset="-79"/>
                <a:cs typeface="Aharoni" pitchFamily="2" charset="-79"/>
              </a:rPr>
              <a:t>a MŠ Stráž nad Než.</a:t>
            </a:r>
            <a:br>
              <a:rPr lang="cs-CZ" dirty="0">
                <a:latin typeface="Aharoni" pitchFamily="2" charset="-79"/>
                <a:cs typeface="Aharoni" pitchFamily="2" charset="-79"/>
              </a:rPr>
            </a:br>
            <a:r>
              <a:rPr lang="cs-CZ" dirty="0">
                <a:latin typeface="Aharoni" pitchFamily="2" charset="-79"/>
                <a:cs typeface="Aharoni" pitchFamily="2" charset="-79"/>
              </a:rPr>
              <a:t>            	     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      nám</a:t>
            </a:r>
            <a:r>
              <a:rPr lang="cs-CZ" dirty="0">
                <a:latin typeface="Aharoni" pitchFamily="2" charset="-79"/>
                <a:cs typeface="Aharoni" pitchFamily="2" charset="-79"/>
              </a:rPr>
              <a:t>. E. Destinnové 142 </a:t>
            </a:r>
            <a:br>
              <a:rPr lang="cs-CZ" dirty="0">
                <a:latin typeface="Aharoni" pitchFamily="2" charset="-79"/>
                <a:cs typeface="Aharoni" pitchFamily="2" charset="-79"/>
              </a:rPr>
            </a:br>
            <a:r>
              <a:rPr lang="cs-CZ" dirty="0">
                <a:latin typeface="Aharoni" pitchFamily="2" charset="-79"/>
                <a:cs typeface="Aharoni" pitchFamily="2" charset="-79"/>
              </a:rPr>
              <a:t>Datum tvorby:  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 18.10.2012</a:t>
            </a:r>
            <a:r>
              <a:rPr lang="cs-CZ" dirty="0">
                <a:latin typeface="Aharoni" pitchFamily="2" charset="-79"/>
                <a:cs typeface="Aharoni" pitchFamily="2" charset="-79"/>
              </a:rPr>
              <a:t> </a:t>
            </a:r>
            <a:br>
              <a:rPr lang="cs-CZ" dirty="0">
                <a:latin typeface="Aharoni" pitchFamily="2" charset="-79"/>
                <a:cs typeface="Aharoni" pitchFamily="2" charset="-79"/>
              </a:rPr>
            </a:br>
            <a:r>
              <a:rPr lang="cs-CZ" dirty="0">
                <a:latin typeface="Aharoni" pitchFamily="2" charset="-79"/>
                <a:cs typeface="Aharoni" pitchFamily="2" charset="-79"/>
              </a:rPr>
              <a:t>Název DUM:     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VY_32_INOVACE_166PŘ/5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1266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767" y="771281"/>
            <a:ext cx="6791325" cy="176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291230" y="2839358"/>
            <a:ext cx="568845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1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Aharoni" pitchFamily="2" charset="-79"/>
                <a:ea typeface="+mj-ea"/>
                <a:cs typeface="Aharoni" pitchFamily="2" charset="-79"/>
              </a:rPr>
              <a:t>Ukážeme jednotlivé obrázky a popíšeme</a:t>
            </a: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6913744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467544" y="1268760"/>
            <a:ext cx="7772400" cy="1470025"/>
          </a:xfrm>
        </p:spPr>
        <p:txBody>
          <a:bodyPr>
            <a:normAutofit/>
          </a:bodyPr>
          <a:lstStyle/>
          <a:p>
            <a:r>
              <a:rPr lang="cs-CZ" sz="8000" dirty="0" smtClean="0">
                <a:solidFill>
                  <a:schemeClr val="accent3">
                    <a:lumMod val="50000"/>
                  </a:schemeClr>
                </a:solidFill>
                <a:latin typeface="Agency FB" pitchFamily="34" charset="0"/>
              </a:rPr>
              <a:t>Elektrárny</a:t>
            </a:r>
            <a:endParaRPr lang="cs-CZ" sz="8000" dirty="0">
              <a:solidFill>
                <a:schemeClr val="accent3">
                  <a:lumMod val="50000"/>
                </a:schemeClr>
              </a:solidFill>
              <a:latin typeface="Agency FB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1187624" y="3212976"/>
            <a:ext cx="6400800" cy="1752600"/>
          </a:xfrm>
        </p:spPr>
        <p:txBody>
          <a:bodyPr>
            <a:normAutofit/>
          </a:bodyPr>
          <a:lstStyle/>
          <a:p>
            <a:r>
              <a:rPr lang="cs-CZ" sz="4400" dirty="0" smtClean="0">
                <a:solidFill>
                  <a:srgbClr val="00B050"/>
                </a:solidFill>
                <a:latin typeface="Bauhaus 93" pitchFamily="82" charset="0"/>
              </a:rPr>
              <a:t> - vznik elektrické energie</a:t>
            </a:r>
            <a:endParaRPr lang="cs-CZ" sz="4400" dirty="0">
              <a:solidFill>
                <a:srgbClr val="00B050"/>
              </a:solidFill>
              <a:latin typeface="Bauhaus 93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846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Tepelná elektrárna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33488"/>
            <a:ext cx="7560840" cy="4996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8798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Generátor elektrické energie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5" y="1268760"/>
            <a:ext cx="7488832" cy="496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1621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Jaderná elektrárna Temelín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556792"/>
            <a:ext cx="7387691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9608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Jaderná elektrárna Dukovany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12775"/>
            <a:ext cx="6654766" cy="4680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9991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Vodní elektrárna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00809"/>
            <a:ext cx="7272808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5027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Elektrický  generátor ve vodní elektrárně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286000" y="1521077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hlinkClick r:id="rId2"/>
              </a:rPr>
              <a:t>http://www.google.cz/imgres?q=vodn%C3%AD+elektr%C3%A1rna&amp;num=10&amp;hl=cs&amp;biw=1040&amp;bih=768&amp;tbm=isch&amp;tbnid=9wcgdKVVTck-7M:&amp;imgrefurl=http://ok1zed.sweb.cz/s/el_vodniel.htm&amp;docid=p1WX1IfVroIY1M&amp;imgurl=http://ok1zed.sweb.cz/img/elv-anim.gif&amp;w=568&amp;h=306&amp;ei=hi-AUPutDMKF4ATj-oDQDw&amp;zoom=1&amp;iact=hc&amp;vpx=480&amp;vpy=259&amp;dur=5815&amp;hovh=165&amp;hovw=306&amp;tx=132&amp;ty=73&amp;sig=115459601117146033305&amp;page=1&amp;tbnh=138&amp;tbnw=256&amp;start=0&amp;ndsp=16&amp;ved=1t:429,r:14,s:0,i:177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527368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Větrná elektrárna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65920"/>
            <a:ext cx="7149548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69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Sluneční elektrárna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25129"/>
            <a:ext cx="6723341" cy="4303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6442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Elektrické vedení vysokého napětí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6780" y="1484785"/>
            <a:ext cx="6135539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7150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Stylové elektrické vedení</a:t>
            </a:r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84784"/>
            <a:ext cx="6480720" cy="4636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5095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284" y="447585"/>
            <a:ext cx="6667500" cy="476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1258284" y="5373216"/>
            <a:ext cx="66675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Tento neuvěřitelný návrh Bostonské firmy </a:t>
            </a:r>
            <a:r>
              <a:rPr lang="cs-CZ" dirty="0" err="1"/>
              <a:t>Choi</a:t>
            </a:r>
            <a:r>
              <a:rPr lang="cs-CZ" dirty="0"/>
              <a:t> + </a:t>
            </a:r>
            <a:r>
              <a:rPr lang="cs-CZ" dirty="0" err="1"/>
              <a:t>Shine</a:t>
            </a:r>
            <a:r>
              <a:rPr lang="cs-CZ" dirty="0"/>
              <a:t> </a:t>
            </a:r>
            <a:r>
              <a:rPr lang="cs-CZ" dirty="0" err="1"/>
              <a:t>Architects</a:t>
            </a:r>
            <a:r>
              <a:rPr lang="cs-CZ" dirty="0"/>
              <a:t> přeměňuje běžné elektrické stožáry na obrovské sochy – bohy síly a elektřiny</a:t>
            </a:r>
          </a:p>
        </p:txBody>
      </p:sp>
    </p:spTree>
    <p:extLst>
      <p:ext uri="{BB962C8B-B14F-4D97-AF65-F5344CB8AC3E}">
        <p14:creationId xmlns:p14="http://schemas.microsoft.com/office/powerpoint/2010/main" val="560854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77322" y="3718773"/>
            <a:ext cx="8136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http://www.realit.cz/aktualita/mzp-souhlasi-se-stavbou-zalozniho-zdroje-elektriny-teplaren-brno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55067" y="3072442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3"/>
              </a:rPr>
              <a:t>http://www.energyweb.cz/web/index.php?display_page=2&amp;subitem=1&amp;ee_chapter=2.5.3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93780" y="1115452"/>
            <a:ext cx="85689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4"/>
              </a:rPr>
              <a:t>http://www.casopisstavebnictvi.cz/perspektivy-vyuziti-jaderne-energie_A183_I04_07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77322" y="1484784"/>
            <a:ext cx="76328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5"/>
              </a:rPr>
              <a:t>http://www.cez.cz/cs/vyroba-elektriny/jaderna-energetika/je-v-cr.html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46493" y="1918573"/>
            <a:ext cx="8568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6"/>
              </a:rPr>
              <a:t>http://byznys.lidovky.cz/vodni-elektrarny-stale-vyrabeji-turbiny-zmirnuji-silu-privalu-vody-1jd-/firmy-trhy.asp?c=A090701_105413_firmy-trhy_nev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77322" y="2564904"/>
            <a:ext cx="72685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7"/>
              </a:rPr>
              <a:t>http://www.ekobydleni.eu/tag/nemecko/page/5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77322" y="4869160"/>
            <a:ext cx="77768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8"/>
              </a:rPr>
              <a:t>http://ekonomika.idnes.cz/na-plose-ctyriceti-fotbalovych-hrist-vyroste-u-pardubic-solarni-elektrarna-1ve-/ekonomika.aspx?c=A100809_1429957_pardubice-zpravy_meb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246493" y="6237312"/>
            <a:ext cx="43317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hlinkClick r:id="rId9"/>
              </a:rPr>
              <a:t>http://www.esl.cz/elektricky-generator-pary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77322" y="4365104"/>
            <a:ext cx="79436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10"/>
              </a:rPr>
              <a:t>http://www.srandaweb.com/stylove-elektricke-vedeni-11-fotek-2010090124.html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277322" y="5867980"/>
            <a:ext cx="782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11"/>
              </a:rPr>
              <a:t>http://www.bioplanet.cz/blog/obri-na-elektricke-vedeni/</a:t>
            </a:r>
            <a:endParaRPr lang="cs-CZ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Zdroje: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372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60</TotalTime>
  <Words>116</Words>
  <Application>Microsoft Office PowerPoint</Application>
  <PresentationFormat>Předvádění na obrazovce (4:3)</PresentationFormat>
  <Paragraphs>28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Slunovrat</vt:lpstr>
      <vt:lpstr>Prezentace aplikace PowerPoint</vt:lpstr>
      <vt:lpstr>Prezentace aplikace PowerPoint</vt:lpstr>
      <vt:lpstr>Elektrárny</vt:lpstr>
      <vt:lpstr>Tepelná elektrárna</vt:lpstr>
      <vt:lpstr>Generátor elektrické energie</vt:lpstr>
      <vt:lpstr>Jaderná elektrárna Temelín</vt:lpstr>
      <vt:lpstr>Jaderná elektrárna Dukovany</vt:lpstr>
      <vt:lpstr>Vodní elektrárna</vt:lpstr>
      <vt:lpstr>Elektrický  generátor ve vodní elektrárně</vt:lpstr>
      <vt:lpstr>Větrná elektrárna</vt:lpstr>
      <vt:lpstr>Sluneční elektrárna</vt:lpstr>
      <vt:lpstr>Elektrické vedení vysokého napětí</vt:lpstr>
      <vt:lpstr>Stylové elektrické vedení</vt:lpstr>
      <vt:lpstr>Prezentace aplikace PowerPoint</vt:lpstr>
      <vt:lpstr>Zdroje: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Tepelná elektrárna</dc:title>
  <dc:creator>Filipová</dc:creator>
  <cp:lastModifiedBy>Marcela Filipová</cp:lastModifiedBy>
  <cp:revision>9</cp:revision>
  <dcterms:created xsi:type="dcterms:W3CDTF">2012-10-18T16:25:58Z</dcterms:created>
  <dcterms:modified xsi:type="dcterms:W3CDTF">2012-10-30T11:07:51Z</dcterms:modified>
</cp:coreProperties>
</file>