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57" r:id="rId3"/>
    <p:sldId id="264" r:id="rId4"/>
    <p:sldId id="258" r:id="rId5"/>
    <p:sldId id="259" r:id="rId6"/>
    <p:sldId id="260" r:id="rId7"/>
    <p:sldId id="265" r:id="rId8"/>
    <p:sldId id="269" r:id="rId9"/>
    <p:sldId id="262" r:id="rId10"/>
    <p:sldId id="267" r:id="rId11"/>
    <p:sldId id="263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A19604-DEBB-492F-8559-5155C768EE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098892-D598-4F5A-BFA0-745DAF21F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642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mohou po četbě</a:t>
            </a:r>
            <a:r>
              <a:rPr lang="cs-CZ" baseline="0" dirty="0" smtClean="0"/>
              <a:t> čítankových textů zapisovat, doplňovat, ověřit správnost – upevňují své znalosti</a:t>
            </a:r>
          </a:p>
          <a:p>
            <a:r>
              <a:rPr lang="cs-CZ" baseline="0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098892-D598-4F5A-BFA0-745DAF21F7A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658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FEFA433-982D-46F7-9D0B-898E0F5EC30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5C34B16-0E4C-46E5-B21E-7619FDEAD0F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9600" dirty="0" smtClean="0"/>
              <a:t>Jan Hus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200400"/>
            <a:ext cx="8784976" cy="3180928"/>
          </a:xfrm>
        </p:spPr>
        <p:txBody>
          <a:bodyPr>
            <a:normAutofit lnSpcReduction="10000"/>
          </a:bodyPr>
          <a:lstStyle/>
          <a:p>
            <a:endParaRPr lang="cs-CZ" sz="3200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žil ve století 14. a 15.</a:t>
            </a:r>
          </a:p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reformátor společnosti, církve</a:t>
            </a:r>
          </a:p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mistr, pak i rektor na pražské univerzitě</a:t>
            </a:r>
          </a:p>
          <a:p>
            <a:pPr algn="ctr"/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azatel pravdy – pro ni byl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upálen</a:t>
            </a:r>
          </a:p>
          <a:p>
            <a:endParaRPr lang="cs-CZ" sz="3200" dirty="0">
              <a:solidFill>
                <a:schemeClr val="accent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Mgr. Hana Šenková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719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301208"/>
            <a:ext cx="8183880" cy="648072"/>
          </a:xfrm>
        </p:spPr>
        <p:txBody>
          <a:bodyPr/>
          <a:lstStyle/>
          <a:p>
            <a:pPr algn="ctr"/>
            <a:r>
              <a:rPr lang="cs-CZ" b="1" dirty="0"/>
              <a:t>Co vím o mistru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698848"/>
          </a:xfrm>
        </p:spPr>
        <p:txBody>
          <a:bodyPr>
            <a:normAutofit fontScale="70000" lnSpcReduction="20000"/>
          </a:bodyPr>
          <a:lstStyle/>
          <a:p>
            <a:r>
              <a:rPr lang="cs-CZ" sz="3600" b="1" dirty="0"/>
              <a:t>ž</a:t>
            </a:r>
            <a:r>
              <a:rPr lang="cs-CZ" sz="3600" b="1" dirty="0" smtClean="0"/>
              <a:t>il asi </a:t>
            </a:r>
            <a:r>
              <a:rPr lang="cs-CZ" sz="3600" b="1" dirty="0"/>
              <a:t>1369 - </a:t>
            </a:r>
            <a:r>
              <a:rPr lang="cs-CZ" sz="3600" dirty="0"/>
              <a:t>…………………………….</a:t>
            </a:r>
            <a:r>
              <a:rPr lang="cs-CZ" sz="3600" b="1" dirty="0" smtClean="0"/>
              <a:t>1415</a:t>
            </a:r>
          </a:p>
          <a:p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lvl="0"/>
            <a:r>
              <a:rPr lang="cs-CZ" sz="4000" dirty="0"/>
              <a:t>vystudoval pražskou </a:t>
            </a:r>
            <a:r>
              <a:rPr lang="cs-CZ" sz="4000" dirty="0" smtClean="0"/>
              <a:t>univerzitu, učil na ní </a:t>
            </a:r>
            <a:r>
              <a:rPr lang="cs-CZ" sz="4000" dirty="0"/>
              <a:t>a stal se i </a:t>
            </a:r>
            <a:r>
              <a:rPr lang="cs-CZ" sz="4000" dirty="0" smtClean="0"/>
              <a:t>hlavou </a:t>
            </a:r>
            <a:r>
              <a:rPr lang="cs-CZ" sz="4000" dirty="0"/>
              <a:t>univerzity</a:t>
            </a:r>
          </a:p>
          <a:p>
            <a:r>
              <a:rPr lang="cs-CZ" sz="4000" dirty="0" smtClean="0"/>
              <a:t>kázal </a:t>
            </a:r>
            <a:r>
              <a:rPr lang="cs-CZ" sz="4000" dirty="0"/>
              <a:t>česky v kapli </a:t>
            </a:r>
            <a:r>
              <a:rPr lang="cs-CZ" sz="4000" dirty="0" smtClean="0"/>
              <a:t>Betlémské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olal po odklonu církve od prodeje odpustků a hromadění majetku – žádal návrat ke křesťanské skromnosti</a:t>
            </a:r>
          </a:p>
          <a:p>
            <a:endParaRPr lang="cs-CZ" sz="3000" dirty="0" smtClean="0"/>
          </a:p>
          <a:p>
            <a:endParaRPr lang="cs-CZ" dirty="0"/>
          </a:p>
        </p:txBody>
      </p:sp>
      <p:pic>
        <p:nvPicPr>
          <p:cNvPr id="1026" name="Picture 2" descr="C:\Users\0K08\Pictures\6e252e4a00_13801268_o2HUSportré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052736"/>
            <a:ext cx="201622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780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821784"/>
          </a:xfrm>
        </p:spPr>
        <p:txBody>
          <a:bodyPr/>
          <a:lstStyle/>
          <a:p>
            <a:pPr algn="ctr"/>
            <a:r>
              <a:rPr lang="cs-CZ" dirty="0" smtClean="0"/>
              <a:t>Co vím o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Jan Hus byl upálen 6. července 1415</a:t>
            </a:r>
          </a:p>
          <a:p>
            <a:endParaRPr lang="cs-CZ" dirty="0"/>
          </a:p>
          <a:p>
            <a:r>
              <a:rPr lang="cs-CZ" dirty="0" smtClean="0"/>
              <a:t>po té, co odmítl odvolat své kritické názory na chování církve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 té, co byl prohlášen kacířem – tím, který se protiví platným postojům církve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6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821784"/>
          </a:xfrm>
        </p:spPr>
        <p:txBody>
          <a:bodyPr/>
          <a:lstStyle/>
          <a:p>
            <a:pPr algn="ctr"/>
            <a:r>
              <a:rPr lang="cs-CZ" dirty="0" smtClean="0"/>
              <a:t>Co vím o mistru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482824"/>
          </a:xfrm>
        </p:spPr>
        <p:txBody>
          <a:bodyPr/>
          <a:lstStyle/>
          <a:p>
            <a:pPr lvl="0"/>
            <a:r>
              <a:rPr lang="cs-CZ" u="sng" dirty="0"/>
              <a:t>přijel na sněm</a:t>
            </a:r>
            <a:r>
              <a:rPr lang="cs-CZ" dirty="0"/>
              <a:t> do Kostnice – chtěl obhájit své myšlenky – byl uvězněn, odsouzen </a:t>
            </a:r>
            <a:r>
              <a:rPr lang="cs-CZ" dirty="0" smtClean="0"/>
              <a:t>jako </a:t>
            </a:r>
            <a:r>
              <a:rPr lang="cs-CZ" u="sng" dirty="0"/>
              <a:t>kacíř</a:t>
            </a:r>
            <a:r>
              <a:rPr lang="cs-CZ" dirty="0"/>
              <a:t> a </a:t>
            </a:r>
            <a:r>
              <a:rPr lang="cs-CZ" u="sng" dirty="0" smtClean="0"/>
              <a:t>upálen</a:t>
            </a:r>
            <a:endParaRPr lang="cs-CZ" dirty="0" smtClean="0"/>
          </a:p>
          <a:p>
            <a:pPr lvl="0"/>
            <a:r>
              <a:rPr lang="cs-CZ" dirty="0" smtClean="0"/>
              <a:t>nepřijal nabídku</a:t>
            </a:r>
            <a:r>
              <a:rPr lang="cs-CZ" dirty="0"/>
              <a:t> </a:t>
            </a:r>
            <a:r>
              <a:rPr lang="cs-CZ" dirty="0" smtClean="0"/>
              <a:t>života</a:t>
            </a:r>
          </a:p>
          <a:p>
            <a:pPr lvl="0"/>
            <a:r>
              <a:rPr lang="cs-CZ" b="1" dirty="0" smtClean="0"/>
              <a:t>neodvolal </a:t>
            </a:r>
            <a:r>
              <a:rPr lang="cs-CZ" b="1" dirty="0"/>
              <a:t>své </a:t>
            </a:r>
            <a:r>
              <a:rPr lang="cs-CZ" b="1" dirty="0" smtClean="0"/>
              <a:t>názory</a:t>
            </a:r>
          </a:p>
          <a:p>
            <a:pPr lvl="0"/>
            <a:endParaRPr lang="cs-CZ" b="1" dirty="0"/>
          </a:p>
          <a:p>
            <a:pPr lvl="0"/>
            <a:r>
              <a:rPr lang="cs-CZ" b="1" dirty="0" smtClean="0"/>
              <a:t>přesvědčení obětoval</a:t>
            </a:r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život      </a:t>
            </a:r>
            <a:endParaRPr lang="cs-CZ" b="1" dirty="0"/>
          </a:p>
          <a:p>
            <a:pPr lvl="0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72816"/>
            <a:ext cx="2209304" cy="309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99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965800"/>
          </a:xfrm>
        </p:spPr>
        <p:txBody>
          <a:bodyPr/>
          <a:lstStyle/>
          <a:p>
            <a:pPr algn="ctr"/>
            <a:r>
              <a:rPr lang="cs-CZ" dirty="0" smtClean="0"/>
              <a:t>Co vím o mistru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626840"/>
          </a:xfrm>
        </p:spPr>
        <p:txBody>
          <a:bodyPr>
            <a:normAutofit fontScale="92500"/>
          </a:bodyPr>
          <a:lstStyle/>
          <a:p>
            <a:r>
              <a:rPr lang="cs-CZ" dirty="0"/>
              <a:t>s</a:t>
            </a:r>
            <a:r>
              <a:rPr lang="cs-CZ" dirty="0" smtClean="0"/>
              <a:t>pisy psal latinsky a česky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O církvi </a:t>
            </a:r>
            <a:r>
              <a:rPr lang="cs-CZ" dirty="0" smtClean="0"/>
              <a:t>– kritika katolické církve</a:t>
            </a:r>
            <a:endParaRPr lang="cs-CZ" dirty="0"/>
          </a:p>
          <a:p>
            <a:r>
              <a:rPr lang="cs-CZ" b="1" dirty="0" smtClean="0"/>
              <a:t>Knížky </a:t>
            </a:r>
            <a:r>
              <a:rPr lang="cs-CZ" b="1" dirty="0"/>
              <a:t>o svatokupectví</a:t>
            </a:r>
            <a:r>
              <a:rPr lang="cs-CZ" dirty="0"/>
              <a:t> – napadá způsoby, jimiž  se církev </a:t>
            </a:r>
            <a:r>
              <a:rPr lang="cs-CZ" dirty="0" smtClean="0"/>
              <a:t>obohacuje </a:t>
            </a:r>
            <a:endParaRPr lang="cs-CZ" dirty="0"/>
          </a:p>
          <a:p>
            <a:r>
              <a:rPr lang="cs-CZ" dirty="0"/>
              <a:t>hlavně </a:t>
            </a:r>
            <a:r>
              <a:rPr lang="cs-CZ" dirty="0" smtClean="0"/>
              <a:t>se mu nelíbí </a:t>
            </a:r>
            <a:r>
              <a:rPr lang="cs-CZ" u="sng" dirty="0" smtClean="0"/>
              <a:t>prodej odpustků </a:t>
            </a:r>
            <a:r>
              <a:rPr lang="cs-CZ" u="sng" dirty="0"/>
              <a:t>hříchů</a:t>
            </a:r>
            <a:endParaRPr lang="cs-CZ" dirty="0"/>
          </a:p>
          <a:p>
            <a:r>
              <a:rPr lang="cs-CZ" b="1" dirty="0" smtClean="0"/>
              <a:t>O </a:t>
            </a:r>
            <a:r>
              <a:rPr lang="cs-CZ" b="1" dirty="0"/>
              <a:t>českém </a:t>
            </a:r>
            <a:r>
              <a:rPr lang="cs-CZ" b="1" dirty="0" smtClean="0"/>
              <a:t>pravopise</a:t>
            </a:r>
            <a:r>
              <a:rPr lang="cs-CZ" dirty="0"/>
              <a:t> </a:t>
            </a:r>
            <a:r>
              <a:rPr lang="cs-CZ" dirty="0" smtClean="0"/>
              <a:t>– zjednodušil psaní,  </a:t>
            </a:r>
            <a:r>
              <a:rPr lang="cs-CZ" dirty="0"/>
              <a:t>zavedl </a:t>
            </a:r>
            <a:r>
              <a:rPr lang="cs-CZ" i="1" dirty="0" smtClean="0"/>
              <a:t>nabodeníčko </a:t>
            </a:r>
            <a:r>
              <a:rPr lang="cs-CZ" i="1" dirty="0" err="1"/>
              <a:t>dlúhé</a:t>
            </a:r>
            <a:r>
              <a:rPr lang="cs-CZ" dirty="0"/>
              <a:t> = </a:t>
            </a:r>
            <a:r>
              <a:rPr lang="cs-CZ" dirty="0" smtClean="0"/>
              <a:t>čárku</a:t>
            </a:r>
            <a:r>
              <a:rPr lang="cs-CZ" dirty="0"/>
              <a:t>		 </a:t>
            </a: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i="1" dirty="0" smtClean="0"/>
              <a:t>            nabodeníčko </a:t>
            </a:r>
            <a:r>
              <a:rPr lang="cs-CZ" i="1" dirty="0"/>
              <a:t>krátké</a:t>
            </a:r>
            <a:r>
              <a:rPr lang="cs-CZ" dirty="0"/>
              <a:t> = tečka a z ní </a:t>
            </a:r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smtClean="0"/>
              <a:t>nepořádným psaním vzniklý háček!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52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965800"/>
          </a:xfrm>
        </p:spPr>
        <p:txBody>
          <a:bodyPr/>
          <a:lstStyle/>
          <a:p>
            <a:pPr algn="ctr"/>
            <a:r>
              <a:rPr lang="cs-CZ" dirty="0" smtClean="0"/>
              <a:t>Co vím o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914872"/>
          </a:xfrm>
        </p:spPr>
        <p:txBody>
          <a:bodyPr/>
          <a:lstStyle/>
          <a:p>
            <a:r>
              <a:rPr lang="cs-CZ" dirty="0"/>
              <a:t>Mistr Jan vždy </a:t>
            </a:r>
            <a:r>
              <a:rPr lang="cs-CZ" dirty="0" smtClean="0"/>
              <a:t>říkal – DOPLŇ  slova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hledej         , slyš       , uč se        , </a:t>
            </a:r>
            <a:r>
              <a:rPr lang="cs-CZ" dirty="0"/>
              <a:t>miluj </a:t>
            </a:r>
            <a:r>
              <a:rPr lang="cs-CZ" dirty="0" smtClean="0"/>
              <a:t> pravdu</a:t>
            </a:r>
            <a:r>
              <a:rPr lang="cs-CZ" dirty="0"/>
              <a:t>,  prav  </a:t>
            </a:r>
            <a:r>
              <a:rPr lang="cs-CZ" dirty="0" smtClean="0"/>
              <a:t>      , drž        ,braň        </a:t>
            </a:r>
            <a:r>
              <a:rPr lang="cs-CZ" dirty="0"/>
              <a:t>až do smrti,  neboť pravda tě </a:t>
            </a:r>
            <a:r>
              <a:rPr lang="cs-CZ" dirty="0" smtClean="0"/>
              <a:t>………………………. </a:t>
            </a:r>
            <a:r>
              <a:rPr lang="cs-CZ" dirty="0"/>
              <a:t>od hříchu, od ďábla, od smrti duše a konečně od smrti věčné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pravdu -pravdě - pravdy</a:t>
            </a:r>
          </a:p>
          <a:p>
            <a:r>
              <a:rPr lang="cs-CZ" dirty="0"/>
              <a:t>o</a:t>
            </a:r>
            <a:r>
              <a:rPr lang="cs-CZ" dirty="0" smtClean="0"/>
              <a:t>dmění,  ošetří,  vysvobodí,  odpudí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51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965800"/>
          </a:xfrm>
        </p:spPr>
        <p:txBody>
          <a:bodyPr/>
          <a:lstStyle/>
          <a:p>
            <a:pPr algn="ctr"/>
            <a:r>
              <a:rPr lang="cs-CZ" dirty="0" smtClean="0"/>
              <a:t>Co vím o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DOPLNĚNO: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Hledej pravdu, slyš pravdu, uč se pravdě, miluj pravdu, drž pravdu, prav pravdu, braň pravdy až do smrti,</a:t>
            </a:r>
          </a:p>
          <a:p>
            <a:pPr marL="0" indent="0">
              <a:buNone/>
            </a:pPr>
            <a:r>
              <a:rPr lang="cs-CZ" dirty="0" smtClean="0"/>
              <a:t>Neboť pravda tě  o š e t ř í   od hříchu, od ďábla, od smrti, duše a konečně od smrti věčné.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85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893792"/>
          </a:xfrm>
        </p:spPr>
        <p:txBody>
          <a:bodyPr/>
          <a:lstStyle/>
          <a:p>
            <a:pPr algn="ctr"/>
            <a:r>
              <a:rPr lang="cs-CZ" dirty="0" smtClean="0"/>
              <a:t>Co vím o </a:t>
            </a:r>
            <a:r>
              <a:rPr lang="cs-CZ" dirty="0"/>
              <a:t>J</a:t>
            </a:r>
            <a:r>
              <a:rPr lang="cs-CZ" dirty="0" smtClean="0"/>
              <a:t>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HUSOVO POSELSTVÍ ANGLICKY: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en-US" b="1" dirty="0" smtClean="0"/>
              <a:t>SEEK </a:t>
            </a:r>
            <a:r>
              <a:rPr lang="en-US" b="1" dirty="0"/>
              <a:t>the truth,</a:t>
            </a:r>
            <a:br>
              <a:rPr lang="en-US" b="1" dirty="0"/>
            </a:br>
            <a:r>
              <a:rPr lang="en-US" b="1" dirty="0"/>
              <a:t>HEAR the truth,</a:t>
            </a:r>
            <a:br>
              <a:rPr lang="en-US" b="1" dirty="0"/>
            </a:br>
            <a:r>
              <a:rPr lang="en-US" b="1" dirty="0"/>
              <a:t>LEARN the truth,</a:t>
            </a:r>
            <a:br>
              <a:rPr lang="en-US" b="1" dirty="0"/>
            </a:br>
            <a:r>
              <a:rPr lang="en-US" b="1" dirty="0"/>
              <a:t>LOVE the truth,</a:t>
            </a:r>
            <a:br>
              <a:rPr lang="en-US" b="1" dirty="0"/>
            </a:br>
            <a:r>
              <a:rPr lang="en-US" b="1" dirty="0"/>
              <a:t>SPEAK the truth,</a:t>
            </a:r>
            <a:br>
              <a:rPr lang="en-US" b="1" dirty="0"/>
            </a:br>
            <a:r>
              <a:rPr lang="en-US" b="1" dirty="0"/>
              <a:t>KEEP the truth,</a:t>
            </a:r>
            <a:br>
              <a:rPr lang="en-US" b="1" dirty="0"/>
            </a:br>
            <a:r>
              <a:rPr lang="en-US" b="1" dirty="0"/>
              <a:t>DEFEND the truth</a:t>
            </a:r>
            <a:br>
              <a:rPr lang="en-US" b="1" dirty="0"/>
            </a:br>
            <a:r>
              <a:rPr lang="en-US" b="1" dirty="0" err="1"/>
              <a:t>untill</a:t>
            </a:r>
            <a:r>
              <a:rPr lang="en-US" b="1" dirty="0"/>
              <a:t> death!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26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965800"/>
          </a:xfrm>
        </p:spPr>
        <p:txBody>
          <a:bodyPr/>
          <a:lstStyle/>
          <a:p>
            <a:pPr algn="ctr"/>
            <a:r>
              <a:rPr lang="cs-CZ" dirty="0" smtClean="0"/>
              <a:t>Co vím o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317552" cy="41879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Škrtni, co nevybereš – </a:t>
            </a:r>
            <a:r>
              <a:rPr lang="cs-CZ" u="sng" dirty="0" smtClean="0"/>
              <a:t>ponechej správné</a:t>
            </a:r>
            <a:endParaRPr lang="cs-CZ" dirty="0" smtClean="0"/>
          </a:p>
          <a:p>
            <a:endParaRPr lang="cs-CZ" dirty="0" smtClean="0"/>
          </a:p>
          <a:p>
            <a:r>
              <a:rPr lang="cs-CZ" sz="3000" i="1" dirty="0" smtClean="0"/>
              <a:t>Lidé nejsou - jsou si před bohem rovni</a:t>
            </a:r>
            <a:r>
              <a:rPr lang="cs-CZ" sz="3000" dirty="0" smtClean="0"/>
              <a:t>.</a:t>
            </a:r>
          </a:p>
          <a:p>
            <a:r>
              <a:rPr lang="cs-CZ" sz="3000" dirty="0" smtClean="0"/>
              <a:t>Nabádal, aby církev nosila – odhodila bohatý šat.</a:t>
            </a:r>
          </a:p>
          <a:p>
            <a:r>
              <a:rPr lang="cs-CZ" sz="3000" i="1" dirty="0"/>
              <a:t>K</a:t>
            </a:r>
            <a:r>
              <a:rPr lang="cs-CZ" sz="3000" i="1" dirty="0" smtClean="0"/>
              <a:t>něz, papež mají – nemají blíž k bohu.</a:t>
            </a:r>
          </a:p>
          <a:p>
            <a:r>
              <a:rPr lang="cs-CZ" sz="3000" dirty="0" smtClean="0"/>
              <a:t>Hus je–není duchem z nejbohatších Čechů.</a:t>
            </a:r>
          </a:p>
          <a:p>
            <a:r>
              <a:rPr lang="cs-CZ" sz="3000" dirty="0" smtClean="0"/>
              <a:t>Hus je - není inteligentní,  skromný –neskromný kazatel, myslící na slávu – lidsky spravedlivý, s vůlí obra – bez vůle.</a:t>
            </a:r>
          </a:p>
          <a:p>
            <a:endParaRPr lang="cs-CZ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63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821784"/>
          </a:xfrm>
        </p:spPr>
        <p:txBody>
          <a:bodyPr/>
          <a:lstStyle/>
          <a:p>
            <a:pPr algn="ctr"/>
            <a:r>
              <a:rPr lang="cs-CZ" dirty="0" smtClean="0"/>
              <a:t>Co vím o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ŘEŠENÍ: ponechals, ponechalas tato slova?</a:t>
            </a:r>
          </a:p>
          <a:p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idé JSOU si rovni</a:t>
            </a:r>
          </a:p>
          <a:p>
            <a:r>
              <a:rPr lang="cs-CZ" dirty="0"/>
              <a:t>c</a:t>
            </a:r>
            <a:r>
              <a:rPr lang="cs-CZ" dirty="0" smtClean="0"/>
              <a:t>írkev má ODHODIT bohatý šat</a:t>
            </a:r>
          </a:p>
          <a:p>
            <a:r>
              <a:rPr lang="cs-CZ" dirty="0"/>
              <a:t>k</a:t>
            </a:r>
            <a:r>
              <a:rPr lang="cs-CZ" dirty="0" smtClean="0"/>
              <a:t>něz a papež NEMAJÍ k bohu blíž</a:t>
            </a:r>
          </a:p>
          <a:p>
            <a:r>
              <a:rPr lang="cs-CZ" dirty="0" smtClean="0"/>
              <a:t>Hus JE  duchem z nejbohatších Čechů</a:t>
            </a:r>
          </a:p>
          <a:p>
            <a:r>
              <a:rPr lang="cs-CZ" dirty="0" smtClean="0"/>
              <a:t>Hus JE INTELIGENTNÍ, SKROMNÝ kazatel</a:t>
            </a:r>
          </a:p>
          <a:p>
            <a:pPr marL="0" indent="0">
              <a:buNone/>
            </a:pPr>
            <a:r>
              <a:rPr lang="cs-CZ" dirty="0" smtClean="0"/>
              <a:t>  LIDSKY SPRAVEDLIVÝ, S VŮLÍ OBRA.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69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893792"/>
          </a:xfrm>
        </p:spPr>
        <p:txBody>
          <a:bodyPr/>
          <a:lstStyle/>
          <a:p>
            <a:pPr algn="ctr"/>
            <a:r>
              <a:rPr lang="cs-CZ" dirty="0" smtClean="0"/>
              <a:t>Co </a:t>
            </a:r>
            <a:r>
              <a:rPr lang="cs-CZ" smtClean="0"/>
              <a:t>ještě vím </a:t>
            </a:r>
            <a:r>
              <a:rPr lang="cs-CZ" dirty="0" smtClean="0"/>
              <a:t>o </a:t>
            </a:r>
            <a:r>
              <a:rPr lang="cs-CZ" dirty="0"/>
              <a:t>J</a:t>
            </a:r>
            <a:r>
              <a:rPr lang="cs-CZ" dirty="0" smtClean="0"/>
              <a:t>anu Husovi?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Jan Hus je zobrazován jako důstojný a vousatý muž.</a:t>
            </a:r>
          </a:p>
          <a:p>
            <a:endParaRPr lang="cs-CZ" sz="4000" dirty="0" smtClean="0"/>
          </a:p>
          <a:p>
            <a:r>
              <a:rPr lang="cs-CZ" sz="4400" dirty="0" smtClean="0"/>
              <a:t>Byl  -  nebyl   vousatým?</a:t>
            </a:r>
          </a:p>
          <a:p>
            <a:endParaRPr lang="cs-CZ" sz="4400" dirty="0" smtClean="0"/>
          </a:p>
          <a:p>
            <a:r>
              <a:rPr lang="cs-CZ" sz="4000" dirty="0" smtClean="0"/>
              <a:t>Víte proč?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9431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ještě vím o Janu Husovi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 Hus – ač zobrazován vousatý, VYCHÁZEL MEZI LIDI PEČLIVĚ OHOLEN !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roto NEBYL vousatým</a:t>
            </a:r>
          </a:p>
          <a:p>
            <a:endParaRPr lang="cs-CZ" dirty="0"/>
          </a:p>
          <a:p>
            <a:r>
              <a:rPr lang="cs-CZ" dirty="0"/>
              <a:t>ř</a:t>
            </a:r>
            <a:r>
              <a:rPr lang="cs-CZ" dirty="0" smtClean="0"/>
              <a:t>ídil se platným pravidlem: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KNĚZ JE PEČLIVĚ OHOLEN.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111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378</TotalTime>
  <Words>515</Words>
  <Application>Microsoft Office PowerPoint</Application>
  <PresentationFormat>Předvádění na obrazovce (4:3)</PresentationFormat>
  <Paragraphs>93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Jan Hus</vt:lpstr>
      <vt:lpstr>Co vím o mistru Janu Husovi</vt:lpstr>
      <vt:lpstr>Co vím o Janu Husovi</vt:lpstr>
      <vt:lpstr>Co vím o mistru Janu Husovi</vt:lpstr>
      <vt:lpstr>Co vím o mistru Janu Husovi</vt:lpstr>
      <vt:lpstr>Co vím o Janu Husovi</vt:lpstr>
      <vt:lpstr>Co vím o Janu Husovi</vt:lpstr>
      <vt:lpstr>Co vím o Janu Husovi</vt:lpstr>
      <vt:lpstr>Co vím o Janu Husovi</vt:lpstr>
      <vt:lpstr>Co vím o Janu Husovi</vt:lpstr>
      <vt:lpstr>Co ještě vím o Janu Husovi?</vt:lpstr>
      <vt:lpstr>Co ještě vím o Janu Husovi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</dc:title>
  <dc:creator>0K08</dc:creator>
  <cp:lastModifiedBy>6KWG</cp:lastModifiedBy>
  <cp:revision>41</cp:revision>
  <dcterms:created xsi:type="dcterms:W3CDTF">2011-12-04T15:22:12Z</dcterms:created>
  <dcterms:modified xsi:type="dcterms:W3CDTF">2012-03-07T10:55:01Z</dcterms:modified>
</cp:coreProperties>
</file>