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4FAB0C5-3732-4808-AF0B-B59624C56C2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7522A8-47B5-4F11-B5C2-5B92E15B852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705944"/>
          </a:xfrm>
        </p:spPr>
        <p:txBody>
          <a:bodyPr/>
          <a:lstStyle/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Popis </a:t>
            </a:r>
            <a:r>
              <a:rPr lang="cs-CZ" sz="3200" dirty="0" smtClean="0"/>
              <a:t>obrazu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2000" dirty="0" smtClean="0"/>
              <a:t>Mgr. Hana </a:t>
            </a:r>
            <a:r>
              <a:rPr lang="cs-CZ" sz="2000" dirty="0" err="1" smtClean="0"/>
              <a:t>šenková</a:t>
            </a:r>
            <a:endParaRPr lang="cs-CZ" sz="2000" dirty="0" smtClean="0"/>
          </a:p>
          <a:p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Popis uměleckého díla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62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obrazu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reprodukce olejomalby malíře Václava Brožíka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/>
              <a:t>ž</a:t>
            </a:r>
            <a:r>
              <a:rPr lang="cs-CZ" dirty="0" smtClean="0"/>
              <a:t>il v Paříži od mládí do smrti v r. 1901, tvořil v 19. století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patří ke Generaci Národního divadla – umělci přizvaní k výzdobě ND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Pasačka husí v Bretani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ž</a:t>
            </a:r>
            <a:r>
              <a:rPr lang="cs-CZ" dirty="0" smtClean="0"/>
              <a:t>ivot obyčejných lidí na francouzském venkově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rajinu maluje v jemném světelném oparu, v hloubce prostoru, s mírnými světelnými efekty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ostava chudé zadumané venkovské dívky vybízí k soucitu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originál má větší rozměry:  130 x 95 cm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52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uměleckého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PRVNÍ PLÁN -  </a:t>
            </a:r>
            <a:r>
              <a:rPr lang="cs-CZ" u="sng" dirty="0" smtClean="0"/>
              <a:t>popředí</a:t>
            </a:r>
            <a:r>
              <a:rPr lang="cs-CZ" dirty="0" smtClean="0"/>
              <a:t> obrazu - pozoruji detaily, barvy, kontrasty</a:t>
            </a:r>
          </a:p>
          <a:p>
            <a:endParaRPr lang="cs-CZ" dirty="0" smtClean="0"/>
          </a:p>
          <a:p>
            <a:r>
              <a:rPr lang="cs-CZ" dirty="0" smtClean="0"/>
              <a:t>DRUHÝ PLÁN 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u="sng" dirty="0" smtClean="0"/>
              <a:t>hlavní motiv</a:t>
            </a:r>
            <a:r>
              <a:rPr lang="cs-CZ" dirty="0" smtClean="0"/>
              <a:t> - pozoruji ústřední motiv a </a:t>
            </a:r>
            <a:r>
              <a:rPr lang="cs-CZ" u="sng" dirty="0" smtClean="0"/>
              <a:t>nejbližší okolí hlavního motivu</a:t>
            </a:r>
          </a:p>
          <a:p>
            <a:pPr marL="0" indent="0">
              <a:buNone/>
            </a:pPr>
            <a:endParaRPr lang="cs-CZ" u="sng" dirty="0" smtClean="0"/>
          </a:p>
          <a:p>
            <a:r>
              <a:rPr lang="cs-CZ" dirty="0" smtClean="0"/>
              <a:t>TŘETÍ PLÁN – </a:t>
            </a:r>
            <a:r>
              <a:rPr lang="cs-CZ" u="sng" dirty="0" smtClean="0"/>
              <a:t>pozadí</a:t>
            </a:r>
            <a:r>
              <a:rPr lang="cs-CZ" dirty="0" smtClean="0"/>
              <a:t> – pozoruji vzdálené, nezřetelné detaily, barvy , odstíny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81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uměleckého díla - 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(úvod) jaké dílo - druh, od kterého autora – jméno, doba, umělecký směr</a:t>
            </a:r>
          </a:p>
          <a:p>
            <a:r>
              <a:rPr lang="cs-CZ" dirty="0" smtClean="0"/>
              <a:t>2. (stať) – popředí  - detaily, barvy, tvary, světlo,  stín</a:t>
            </a:r>
          </a:p>
          <a:p>
            <a:r>
              <a:rPr lang="cs-CZ" dirty="0"/>
              <a:t>3</a:t>
            </a:r>
            <a:r>
              <a:rPr lang="cs-CZ" dirty="0" smtClean="0"/>
              <a:t>. (stať) – hlavní motiv – od celku k částem, tvary, barvy, odstíny, kontrasty, výraz tváře, pohled</a:t>
            </a:r>
          </a:p>
          <a:p>
            <a:r>
              <a:rPr lang="cs-CZ" dirty="0"/>
              <a:t>4</a:t>
            </a:r>
            <a:r>
              <a:rPr lang="cs-CZ" dirty="0" smtClean="0"/>
              <a:t>. (stať) – bezprostřední okolí hlavního motivu</a:t>
            </a:r>
          </a:p>
          <a:p>
            <a:r>
              <a:rPr lang="cs-CZ" dirty="0"/>
              <a:t>5</a:t>
            </a:r>
            <a:r>
              <a:rPr lang="cs-CZ" dirty="0" smtClean="0"/>
              <a:t>. (stať) – nejbližší pozadí </a:t>
            </a:r>
          </a:p>
          <a:p>
            <a:r>
              <a:rPr lang="cs-CZ" dirty="0"/>
              <a:t>6</a:t>
            </a:r>
            <a:r>
              <a:rPr lang="cs-CZ" dirty="0" smtClean="0"/>
              <a:t>. (stať) – hloubka, vzdálené pozadí</a:t>
            </a:r>
          </a:p>
          <a:p>
            <a:r>
              <a:rPr lang="cs-CZ" dirty="0"/>
              <a:t>7</a:t>
            </a:r>
            <a:r>
              <a:rPr lang="cs-CZ" dirty="0" smtClean="0"/>
              <a:t>. (závěr) – celkový dojem, nálada díla, vjem prostoru, působení barev, světla, stínu, kontrastu                             na pozorovatele, vliv na emoce</a:t>
            </a:r>
          </a:p>
        </p:txBody>
      </p:sp>
    </p:spTree>
    <p:extLst>
      <p:ext uri="{BB962C8B-B14F-4D97-AF65-F5344CB8AC3E}">
        <p14:creationId xmlns:p14="http://schemas.microsoft.com/office/powerpoint/2010/main" val="289705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obrazu Pasačka husí v Bretani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PRVNÍ PLÁN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ytá zelená, odstíny zelené od sluncem prosvětlené žlutavé, přes šťavnatě jasně zelnou až po tmavé zastíněné tóny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iným odstínem zelené prokreslená stébla trávy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řírodním trávníkem probleskují </a:t>
            </a:r>
            <a:r>
              <a:rPr lang="cs-CZ" smtClean="0"/>
              <a:t>hrudky hlíny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10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obrazu Pasačka husí v Bretani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DRUHÝ PLÁN – HLAVNÍ MOTIV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adumaná dívka, nikam nespěchá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ozornost přitáhne její zachmuřený, zkoumavý , soustředěný pohled, jako by ona pozorovala nás, mě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pírá se o strom v sluncem prosvětleném hájku, odpočívá ve stínu, ruce semknuté u hrudi, opřené o dlouhý prut sloužící k pohánění husí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opis oblečení: kontrast bílé a černé, čapka karkulka, vykukují tmavé vlnité vlasy, široký nabraný límec splývá na ramena přes tmavou kazajku, tmavou sukni kryje světlá ušmudlaná zástěra s velkými kapsami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buta je do shrnutých silných ponožek a pevných dřeváků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27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Pasačka husí v Bretani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DRUHÝ PLÁN – BLÍZKÉ OKOLÍ  hl. motivu 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luncem prosvětlený hájek vzrostlých listnatých stromů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a jeho okraji se pase hejno bílých husí , ostře s nimi kontrastuje jediná černá krůta 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 ostrém slunci září jejich oranžové nohy a zobáky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am, kde se opírá svými paprsky slunce,  se odstín trávy mění ve vyprahlý žlutavý, jen s letmými dotyky zelenkavé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ra barev, odstínů světlých a tmavých, kontrastní barvy vedle sebe – podporují vjem ostrého slunečního svitu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rodlužující se stíny dávají tušit časné dopoledne či spíš pozdní odpoledne – podle oranžových odstínů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ejspíš  jsme na venkově 19. století v létě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17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Pasačka husí v Bretani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TŘETÍ PLÁN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/>
              <a:t>m</a:t>
            </a:r>
            <a:r>
              <a:rPr lang="cs-CZ" dirty="0" err="1" smtClean="0"/>
              <a:t>odrofialkový</a:t>
            </a:r>
            <a:r>
              <a:rPr lang="cs-CZ" dirty="0" smtClean="0"/>
              <a:t> opar v dálce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krývá (dává tušit) obrysy budov (domků, staveb) nedaleké a přeci vzdálené vesnice – jistě té, z níž husopaska přihnala své husy na pastvu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ělavý odstín oblohy prosvětlují dotyky žluté – slunce se odráží – to posiluje dojem žhavého léta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blohu překrývají svěže zelené lístky stromů v hájku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73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Pasačka husí v Bretani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CELKOVÝ DOJEM Z DÍLA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ontrasty tmavé a světlé barvy, světla a stínu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ž</a:t>
            </a:r>
            <a:r>
              <a:rPr lang="cs-CZ" dirty="0" smtClean="0"/>
              <a:t>lutá, oranžové tóny – vnáší do obrazu sluneční zář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l</a:t>
            </a:r>
            <a:r>
              <a:rPr lang="cs-CZ" dirty="0" smtClean="0"/>
              <a:t>etní klidná nálada venkova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adumaný až podmračený výraz dívky, je ve střehu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oklidná atmosféra, čas jakoby se zastavil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smtClean="0"/>
              <a:t>ívka působí posmutněle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79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305</TotalTime>
  <Words>618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Popis uměleckého díla </vt:lpstr>
      <vt:lpstr>Popis obrazu</vt:lpstr>
      <vt:lpstr>Popis uměleckého díla</vt:lpstr>
      <vt:lpstr>Popis uměleckého díla - osnova</vt:lpstr>
      <vt:lpstr>Popis obrazu Pasačka husí v Bretani</vt:lpstr>
      <vt:lpstr>Popis obrazu Pasačka husí v Bretani</vt:lpstr>
      <vt:lpstr>Pasačka husí v Bretani</vt:lpstr>
      <vt:lpstr>Pasačka husí v Bretani</vt:lpstr>
      <vt:lpstr>Pasačka husí v Bretani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uměleckého díla</dc:title>
  <dc:creator>0K08</dc:creator>
  <cp:lastModifiedBy>6KWG</cp:lastModifiedBy>
  <cp:revision>27</cp:revision>
  <dcterms:created xsi:type="dcterms:W3CDTF">2012-01-03T18:15:46Z</dcterms:created>
  <dcterms:modified xsi:type="dcterms:W3CDTF">2012-03-07T11:01:22Z</dcterms:modified>
</cp:coreProperties>
</file>