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83" r:id="rId2"/>
    <p:sldId id="256" r:id="rId3"/>
    <p:sldId id="257" r:id="rId4"/>
    <p:sldId id="261" r:id="rId5"/>
    <p:sldId id="258" r:id="rId6"/>
    <p:sldId id="260" r:id="rId7"/>
    <p:sldId id="284" r:id="rId8"/>
    <p:sldId id="285" r:id="rId9"/>
    <p:sldId id="279" r:id="rId10"/>
    <p:sldId id="286" r:id="rId11"/>
    <p:sldId id="266" r:id="rId12"/>
    <p:sldId id="287" r:id="rId13"/>
    <p:sldId id="288" r:id="rId14"/>
    <p:sldId id="268" r:id="rId15"/>
    <p:sldId id="270" r:id="rId16"/>
    <p:sldId id="289" r:id="rId17"/>
    <p:sldId id="290" r:id="rId18"/>
    <p:sldId id="282" r:id="rId19"/>
    <p:sldId id="281" r:id="rId20"/>
    <p:sldId id="29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52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B962BF-A1E1-48F5-913C-52FCA6ECF55E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C1AB4C4-B16F-426E-AD23-5C84F33550AA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Die </a:t>
          </a:r>
          <a:r>
            <a:rPr lang="cs-CZ" dirty="0" err="1" smtClean="0">
              <a:solidFill>
                <a:srgbClr val="FF0000"/>
              </a:solidFill>
            </a:rPr>
            <a:t>Wochentage</a:t>
          </a:r>
          <a:endParaRPr lang="cs-CZ" dirty="0" smtClean="0">
            <a:solidFill>
              <a:srgbClr val="FF0000"/>
            </a:solidFill>
          </a:endParaRPr>
        </a:p>
        <a:p>
          <a:endParaRPr lang="cs-CZ" dirty="0"/>
        </a:p>
      </dgm:t>
    </dgm:pt>
    <dgm:pt modelId="{A28A4F33-2C51-4BC9-A085-5E72E4165BEF}" type="parTrans" cxnId="{7034C15A-FC06-41E6-8A56-424B49F10ED7}">
      <dgm:prSet/>
      <dgm:spPr/>
      <dgm:t>
        <a:bodyPr/>
        <a:lstStyle/>
        <a:p>
          <a:endParaRPr lang="cs-CZ"/>
        </a:p>
      </dgm:t>
    </dgm:pt>
    <dgm:pt modelId="{1799815D-0B02-4F73-8F60-FA8E456D1ADE}" type="sibTrans" cxnId="{7034C15A-FC06-41E6-8A56-424B49F10ED7}">
      <dgm:prSet/>
      <dgm:spPr/>
      <dgm:t>
        <a:bodyPr/>
        <a:lstStyle/>
        <a:p>
          <a:endParaRPr lang="cs-CZ"/>
        </a:p>
      </dgm:t>
    </dgm:pt>
    <dgm:pt modelId="{707B6751-49BA-4B29-AE41-C6B2933BC1CF}">
      <dgm:prSet phldrT="[Text]" custT="1"/>
      <dgm:spPr/>
      <dgm:t>
        <a:bodyPr/>
        <a:lstStyle/>
        <a:p>
          <a:r>
            <a:rPr lang="cs-CZ" sz="1200" dirty="0" smtClean="0">
              <a:solidFill>
                <a:schemeClr val="tx1"/>
              </a:solidFill>
            </a:rPr>
            <a:t>1. </a:t>
          </a:r>
          <a:r>
            <a:rPr lang="cs-CZ" sz="1200" dirty="0" err="1" smtClean="0">
              <a:solidFill>
                <a:schemeClr val="tx1"/>
              </a:solidFill>
            </a:rPr>
            <a:t>Montag</a:t>
          </a:r>
          <a:endParaRPr lang="cs-CZ" sz="1200" dirty="0">
            <a:solidFill>
              <a:schemeClr val="tx1"/>
            </a:solidFill>
          </a:endParaRPr>
        </a:p>
      </dgm:t>
    </dgm:pt>
    <dgm:pt modelId="{0C39903C-0116-4675-8832-98F6DD1C8052}" type="parTrans" cxnId="{E42B0A77-117F-4966-B53E-9A648EC9B022}">
      <dgm:prSet/>
      <dgm:spPr/>
      <dgm:t>
        <a:bodyPr/>
        <a:lstStyle/>
        <a:p>
          <a:endParaRPr lang="cs-CZ"/>
        </a:p>
      </dgm:t>
    </dgm:pt>
    <dgm:pt modelId="{203A6BBB-B783-4E35-9DFF-3CF815AF8EC7}" type="sibTrans" cxnId="{E42B0A77-117F-4966-B53E-9A648EC9B022}">
      <dgm:prSet/>
      <dgm:spPr/>
      <dgm:t>
        <a:bodyPr/>
        <a:lstStyle/>
        <a:p>
          <a:endParaRPr lang="cs-CZ"/>
        </a:p>
      </dgm:t>
    </dgm:pt>
    <dgm:pt modelId="{528AD907-286B-456E-A63F-F37168BBC06F}">
      <dgm:prSet phldrT="[Text]" custT="1"/>
      <dgm:spPr/>
      <dgm:t>
        <a:bodyPr/>
        <a:lstStyle/>
        <a:p>
          <a:r>
            <a:rPr lang="cs-CZ" sz="1200" dirty="0" smtClean="0">
              <a:solidFill>
                <a:schemeClr val="tx1"/>
              </a:solidFill>
            </a:rPr>
            <a:t>2. </a:t>
          </a:r>
          <a:r>
            <a:rPr lang="cs-CZ" sz="1200" dirty="0" err="1" smtClean="0">
              <a:solidFill>
                <a:schemeClr val="tx1"/>
              </a:solidFill>
            </a:rPr>
            <a:t>Dienstag</a:t>
          </a:r>
          <a:endParaRPr lang="cs-CZ" sz="1200" dirty="0">
            <a:solidFill>
              <a:schemeClr val="tx1"/>
            </a:solidFill>
          </a:endParaRPr>
        </a:p>
      </dgm:t>
    </dgm:pt>
    <dgm:pt modelId="{2EA2AA4D-CD76-430E-BE19-E39DC8875369}" type="parTrans" cxnId="{1AFF722A-F458-4DBE-AF99-AF84423BCA9F}">
      <dgm:prSet/>
      <dgm:spPr/>
      <dgm:t>
        <a:bodyPr/>
        <a:lstStyle/>
        <a:p>
          <a:endParaRPr lang="cs-CZ"/>
        </a:p>
      </dgm:t>
    </dgm:pt>
    <dgm:pt modelId="{01022D49-DB59-42B6-91F7-E81C693E20B5}" type="sibTrans" cxnId="{1AFF722A-F458-4DBE-AF99-AF84423BCA9F}">
      <dgm:prSet/>
      <dgm:spPr/>
      <dgm:t>
        <a:bodyPr/>
        <a:lstStyle/>
        <a:p>
          <a:endParaRPr lang="cs-CZ"/>
        </a:p>
      </dgm:t>
    </dgm:pt>
    <dgm:pt modelId="{5DABED6B-58B7-4612-817E-C90A736948D2}">
      <dgm:prSet phldrT="[Text]" custT="1"/>
      <dgm:spPr/>
      <dgm:t>
        <a:bodyPr/>
        <a:lstStyle/>
        <a:p>
          <a:r>
            <a:rPr lang="cs-CZ" sz="1200" dirty="0" smtClean="0">
              <a:solidFill>
                <a:schemeClr val="tx1"/>
              </a:solidFill>
            </a:rPr>
            <a:t>6. </a:t>
          </a:r>
          <a:r>
            <a:rPr lang="cs-CZ" sz="1200" dirty="0" err="1" smtClean="0">
              <a:solidFill>
                <a:schemeClr val="tx1"/>
              </a:solidFill>
            </a:rPr>
            <a:t>Samstag</a:t>
          </a:r>
          <a:endParaRPr lang="cs-CZ" sz="1200" dirty="0">
            <a:solidFill>
              <a:schemeClr val="tx1"/>
            </a:solidFill>
          </a:endParaRPr>
        </a:p>
      </dgm:t>
    </dgm:pt>
    <dgm:pt modelId="{597E5ABF-5C87-49CA-B584-770C21FC7054}" type="parTrans" cxnId="{70C954E7-B2D7-4D80-A3D5-11597EA1A0F2}">
      <dgm:prSet/>
      <dgm:spPr/>
      <dgm:t>
        <a:bodyPr/>
        <a:lstStyle/>
        <a:p>
          <a:endParaRPr lang="cs-CZ"/>
        </a:p>
      </dgm:t>
    </dgm:pt>
    <dgm:pt modelId="{600DA95C-9BFB-4F28-8B53-B698616EDF45}" type="sibTrans" cxnId="{70C954E7-B2D7-4D80-A3D5-11597EA1A0F2}">
      <dgm:prSet/>
      <dgm:spPr/>
      <dgm:t>
        <a:bodyPr/>
        <a:lstStyle/>
        <a:p>
          <a:endParaRPr lang="cs-CZ"/>
        </a:p>
      </dgm:t>
    </dgm:pt>
    <dgm:pt modelId="{4DF2AF7F-8B32-40D8-A763-745FC4D2FF2D}">
      <dgm:prSet phldrT="[Text]" custT="1"/>
      <dgm:spPr/>
      <dgm:t>
        <a:bodyPr/>
        <a:lstStyle/>
        <a:p>
          <a:r>
            <a:rPr lang="cs-CZ" sz="1200" dirty="0" smtClean="0">
              <a:solidFill>
                <a:schemeClr val="tx1"/>
              </a:solidFill>
            </a:rPr>
            <a:t>7. </a:t>
          </a:r>
          <a:r>
            <a:rPr lang="cs-CZ" sz="1200" dirty="0" err="1" smtClean="0">
              <a:solidFill>
                <a:schemeClr val="tx1"/>
              </a:solidFill>
            </a:rPr>
            <a:t>Sonntag</a:t>
          </a:r>
          <a:endParaRPr lang="cs-CZ" sz="1200" dirty="0">
            <a:solidFill>
              <a:schemeClr val="tx1"/>
            </a:solidFill>
          </a:endParaRPr>
        </a:p>
      </dgm:t>
    </dgm:pt>
    <dgm:pt modelId="{04819E2E-FDF1-4538-B8C6-92D65335E62D}" type="parTrans" cxnId="{607B7E95-7D6B-42B9-B04D-FBCDFCB605D1}">
      <dgm:prSet/>
      <dgm:spPr/>
      <dgm:t>
        <a:bodyPr/>
        <a:lstStyle/>
        <a:p>
          <a:endParaRPr lang="cs-CZ"/>
        </a:p>
      </dgm:t>
    </dgm:pt>
    <dgm:pt modelId="{09AE394B-B6E2-4198-AB5C-58E5FE9AEF7F}" type="sibTrans" cxnId="{607B7E95-7D6B-42B9-B04D-FBCDFCB605D1}">
      <dgm:prSet/>
      <dgm:spPr/>
      <dgm:t>
        <a:bodyPr/>
        <a:lstStyle/>
        <a:p>
          <a:endParaRPr lang="cs-CZ"/>
        </a:p>
      </dgm:t>
    </dgm:pt>
    <dgm:pt modelId="{BA052E0B-9236-45A4-8979-268517D94FD2}">
      <dgm:prSet phldrT="[Text]" custT="1"/>
      <dgm:spPr/>
      <dgm:t>
        <a:bodyPr/>
        <a:lstStyle/>
        <a:p>
          <a:r>
            <a:rPr lang="cs-CZ" sz="1200" dirty="0" smtClean="0">
              <a:solidFill>
                <a:schemeClr val="tx1"/>
              </a:solidFill>
            </a:rPr>
            <a:t>5. </a:t>
          </a:r>
          <a:r>
            <a:rPr lang="cs-CZ" sz="1200" dirty="0" err="1" smtClean="0">
              <a:solidFill>
                <a:schemeClr val="tx1"/>
              </a:solidFill>
            </a:rPr>
            <a:t>Freitag</a:t>
          </a:r>
          <a:endParaRPr lang="cs-CZ" sz="1200" dirty="0">
            <a:solidFill>
              <a:schemeClr val="tx1"/>
            </a:solidFill>
          </a:endParaRPr>
        </a:p>
      </dgm:t>
    </dgm:pt>
    <dgm:pt modelId="{CE222913-57EE-47FA-91C2-06122A5BCE81}" type="parTrans" cxnId="{8689BB6B-BFE5-4C63-AB04-2AF80DFD13C5}">
      <dgm:prSet/>
      <dgm:spPr/>
      <dgm:t>
        <a:bodyPr/>
        <a:lstStyle/>
        <a:p>
          <a:endParaRPr lang="cs-CZ"/>
        </a:p>
      </dgm:t>
    </dgm:pt>
    <dgm:pt modelId="{42521413-B203-44A5-8CE7-F025A9E582F7}" type="sibTrans" cxnId="{8689BB6B-BFE5-4C63-AB04-2AF80DFD13C5}">
      <dgm:prSet/>
      <dgm:spPr/>
      <dgm:t>
        <a:bodyPr/>
        <a:lstStyle/>
        <a:p>
          <a:endParaRPr lang="cs-CZ"/>
        </a:p>
      </dgm:t>
    </dgm:pt>
    <dgm:pt modelId="{A7853DB9-266B-4F40-9869-B9E43BC43413}">
      <dgm:prSet phldrT="[Text]" custT="1"/>
      <dgm:spPr/>
      <dgm:t>
        <a:bodyPr/>
        <a:lstStyle/>
        <a:p>
          <a:r>
            <a:rPr lang="cs-CZ" sz="1200" dirty="0" smtClean="0">
              <a:solidFill>
                <a:schemeClr val="tx1"/>
              </a:solidFill>
            </a:rPr>
            <a:t>3. </a:t>
          </a:r>
          <a:r>
            <a:rPr lang="cs-CZ" sz="1200" dirty="0" err="1" smtClean="0">
              <a:solidFill>
                <a:schemeClr val="tx1"/>
              </a:solidFill>
            </a:rPr>
            <a:t>Mittwoch</a:t>
          </a:r>
          <a:endParaRPr lang="cs-CZ" sz="1200" dirty="0">
            <a:solidFill>
              <a:schemeClr val="tx1"/>
            </a:solidFill>
          </a:endParaRPr>
        </a:p>
      </dgm:t>
    </dgm:pt>
    <dgm:pt modelId="{4E4AD616-4E3F-4CB3-9A25-D33BB25D0D0F}" type="parTrans" cxnId="{C68C701D-C337-4A58-B530-5FA87BB6E269}">
      <dgm:prSet/>
      <dgm:spPr/>
      <dgm:t>
        <a:bodyPr/>
        <a:lstStyle/>
        <a:p>
          <a:endParaRPr lang="cs-CZ"/>
        </a:p>
      </dgm:t>
    </dgm:pt>
    <dgm:pt modelId="{3B870D5A-F89D-4679-B684-05657919A92B}" type="sibTrans" cxnId="{C68C701D-C337-4A58-B530-5FA87BB6E269}">
      <dgm:prSet/>
      <dgm:spPr/>
      <dgm:t>
        <a:bodyPr/>
        <a:lstStyle/>
        <a:p>
          <a:endParaRPr lang="cs-CZ"/>
        </a:p>
      </dgm:t>
    </dgm:pt>
    <dgm:pt modelId="{F60E2BC6-6749-4C4A-B445-47EB4D0461F1}">
      <dgm:prSet phldrT="[Text]" custT="1"/>
      <dgm:spPr/>
      <dgm:t>
        <a:bodyPr/>
        <a:lstStyle/>
        <a:p>
          <a:r>
            <a:rPr lang="cs-CZ" sz="1050" dirty="0" smtClean="0">
              <a:solidFill>
                <a:schemeClr val="tx1"/>
              </a:solidFill>
            </a:rPr>
            <a:t>4. </a:t>
          </a:r>
          <a:r>
            <a:rPr lang="cs-CZ" sz="1050" dirty="0" err="1" smtClean="0">
              <a:solidFill>
                <a:schemeClr val="tx1"/>
              </a:solidFill>
            </a:rPr>
            <a:t>Donnerstag</a:t>
          </a:r>
          <a:endParaRPr lang="cs-CZ" sz="1050" dirty="0">
            <a:solidFill>
              <a:schemeClr val="tx1"/>
            </a:solidFill>
          </a:endParaRPr>
        </a:p>
      </dgm:t>
    </dgm:pt>
    <dgm:pt modelId="{974BD838-9086-477F-B2A7-833ED60B8C2C}" type="parTrans" cxnId="{6293ED12-8DE5-4E3E-B1A6-6EB5ADDB400F}">
      <dgm:prSet/>
      <dgm:spPr/>
      <dgm:t>
        <a:bodyPr/>
        <a:lstStyle/>
        <a:p>
          <a:endParaRPr lang="cs-CZ"/>
        </a:p>
      </dgm:t>
    </dgm:pt>
    <dgm:pt modelId="{44E25B79-89A8-44A7-B0F3-C452951769B8}" type="sibTrans" cxnId="{6293ED12-8DE5-4E3E-B1A6-6EB5ADDB400F}">
      <dgm:prSet/>
      <dgm:spPr/>
      <dgm:t>
        <a:bodyPr/>
        <a:lstStyle/>
        <a:p>
          <a:endParaRPr lang="cs-CZ"/>
        </a:p>
      </dgm:t>
    </dgm:pt>
    <dgm:pt modelId="{EBB2AD2E-B75C-4241-8C6A-58DF7B02DE2C}">
      <dgm:prSet phldrT="[Text]"/>
      <dgm:spPr/>
      <dgm:t>
        <a:bodyPr/>
        <a:lstStyle/>
        <a:p>
          <a:endParaRPr lang="cs-CZ" dirty="0"/>
        </a:p>
      </dgm:t>
    </dgm:pt>
    <dgm:pt modelId="{76A5A7FC-6C56-4A38-B5FD-74D47E95208F}" type="parTrans" cxnId="{D3C5135C-4E1A-46D5-A030-4AE262AF2464}">
      <dgm:prSet/>
      <dgm:spPr/>
      <dgm:t>
        <a:bodyPr/>
        <a:lstStyle/>
        <a:p>
          <a:endParaRPr lang="cs-CZ"/>
        </a:p>
      </dgm:t>
    </dgm:pt>
    <dgm:pt modelId="{6B13218C-6363-4FD9-A1DE-BA67AB4D43D7}" type="sibTrans" cxnId="{D3C5135C-4E1A-46D5-A030-4AE262AF2464}">
      <dgm:prSet/>
      <dgm:spPr/>
      <dgm:t>
        <a:bodyPr/>
        <a:lstStyle/>
        <a:p>
          <a:endParaRPr lang="cs-CZ"/>
        </a:p>
      </dgm:t>
    </dgm:pt>
    <dgm:pt modelId="{D4A70D54-ECC8-4262-B5CA-B312EA25060D}" type="pres">
      <dgm:prSet presAssocID="{BEB962BF-A1E1-48F5-913C-52FCA6ECF55E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F2DC45-0BB3-4606-9EF4-5CA509DD42AA}" type="pres">
      <dgm:prSet presAssocID="{CC1AB4C4-B16F-426E-AD23-5C84F33550AA}" presName="centerShape" presStyleLbl="node0" presStyleIdx="0" presStyleCnt="1"/>
      <dgm:spPr/>
      <dgm:t>
        <a:bodyPr/>
        <a:lstStyle/>
        <a:p>
          <a:endParaRPr lang="cs-CZ"/>
        </a:p>
      </dgm:t>
    </dgm:pt>
    <dgm:pt modelId="{4DBD7A2D-A1F4-4D64-B239-680BFC94CA19}" type="pres">
      <dgm:prSet presAssocID="{707B6751-49BA-4B29-AE41-C6B2933BC1CF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5CA3D5-FBAC-4A99-AF1D-5F91112B1E92}" type="pres">
      <dgm:prSet presAssocID="{707B6751-49BA-4B29-AE41-C6B2933BC1CF}" presName="dummy" presStyleCnt="0"/>
      <dgm:spPr/>
    </dgm:pt>
    <dgm:pt modelId="{309F98B4-67C5-40C1-8ACF-9883101B15CB}" type="pres">
      <dgm:prSet presAssocID="{203A6BBB-B783-4E35-9DFF-3CF815AF8EC7}" presName="sibTrans" presStyleLbl="sibTrans2D1" presStyleIdx="0" presStyleCnt="7"/>
      <dgm:spPr/>
      <dgm:t>
        <a:bodyPr/>
        <a:lstStyle/>
        <a:p>
          <a:endParaRPr lang="cs-CZ"/>
        </a:p>
      </dgm:t>
    </dgm:pt>
    <dgm:pt modelId="{7D4DCE7A-2351-4955-8910-F99AA4182FBF}" type="pres">
      <dgm:prSet presAssocID="{528AD907-286B-456E-A63F-F37168BBC06F}" presName="node" presStyleLbl="node1" presStyleIdx="1" presStyleCnt="7" custRadScaleRad="99431" custRadScaleInc="-3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CF50CC-733C-4F07-9379-C02929427CFF}" type="pres">
      <dgm:prSet presAssocID="{528AD907-286B-456E-A63F-F37168BBC06F}" presName="dummy" presStyleCnt="0"/>
      <dgm:spPr/>
    </dgm:pt>
    <dgm:pt modelId="{FDC0F463-1AE4-4608-8BB5-13D1817081B9}" type="pres">
      <dgm:prSet presAssocID="{01022D49-DB59-42B6-91F7-E81C693E20B5}" presName="sibTrans" presStyleLbl="sibTrans2D1" presStyleIdx="1" presStyleCnt="7"/>
      <dgm:spPr/>
      <dgm:t>
        <a:bodyPr/>
        <a:lstStyle/>
        <a:p>
          <a:endParaRPr lang="cs-CZ"/>
        </a:p>
      </dgm:t>
    </dgm:pt>
    <dgm:pt modelId="{33CBE623-B9DD-45DD-8487-C70C9381CE7E}" type="pres">
      <dgm:prSet presAssocID="{A7853DB9-266B-4F40-9869-B9E43BC43413}" presName="node" presStyleLbl="node1" presStyleIdx="2" presStyleCnt="7" custRadScaleRad="99448" custRadScaleInc="-43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0DA920-1F17-4BF9-B228-67165CA7B006}" type="pres">
      <dgm:prSet presAssocID="{A7853DB9-266B-4F40-9869-B9E43BC43413}" presName="dummy" presStyleCnt="0"/>
      <dgm:spPr/>
    </dgm:pt>
    <dgm:pt modelId="{4814E86A-CC45-4EED-A69D-9F2F95A86601}" type="pres">
      <dgm:prSet presAssocID="{3B870D5A-F89D-4679-B684-05657919A92B}" presName="sibTrans" presStyleLbl="sibTrans2D1" presStyleIdx="2" presStyleCnt="7"/>
      <dgm:spPr/>
      <dgm:t>
        <a:bodyPr/>
        <a:lstStyle/>
        <a:p>
          <a:endParaRPr lang="cs-CZ"/>
        </a:p>
      </dgm:t>
    </dgm:pt>
    <dgm:pt modelId="{4BE6F5DB-2CE1-4C54-B762-CE0A64B976AA}" type="pres">
      <dgm:prSet presAssocID="{F60E2BC6-6749-4C4A-B445-47EB4D0461F1}" presName="node" presStyleLbl="node1" presStyleIdx="3" presStyleCnt="7" custRadScaleRad="99431" custRadScaleInc="-3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00B717-2DEA-4EF8-A28B-0A11DA8EC74F}" type="pres">
      <dgm:prSet presAssocID="{F60E2BC6-6749-4C4A-B445-47EB4D0461F1}" presName="dummy" presStyleCnt="0"/>
      <dgm:spPr/>
    </dgm:pt>
    <dgm:pt modelId="{93FC2899-341B-4BB1-ADDC-66024ADCD305}" type="pres">
      <dgm:prSet presAssocID="{44E25B79-89A8-44A7-B0F3-C452951769B8}" presName="sibTrans" presStyleLbl="sibTrans2D1" presStyleIdx="3" presStyleCnt="7"/>
      <dgm:spPr/>
      <dgm:t>
        <a:bodyPr/>
        <a:lstStyle/>
        <a:p>
          <a:endParaRPr lang="cs-CZ"/>
        </a:p>
      </dgm:t>
    </dgm:pt>
    <dgm:pt modelId="{CAF83A4A-37DB-4BA7-800D-C1FF534D0CDE}" type="pres">
      <dgm:prSet presAssocID="{BA052E0B-9236-45A4-8979-268517D94FD2}" presName="node" presStyleLbl="node1" presStyleIdx="4" presStyleCnt="7" custRadScaleRad="99431" custRadScaleInc="-3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1CC92B-4F3F-47D2-9EB2-80071310A7B1}" type="pres">
      <dgm:prSet presAssocID="{BA052E0B-9236-45A4-8979-268517D94FD2}" presName="dummy" presStyleCnt="0"/>
      <dgm:spPr/>
    </dgm:pt>
    <dgm:pt modelId="{4C9D4042-CBBB-40B3-8A4B-481B1C8F85C1}" type="pres">
      <dgm:prSet presAssocID="{42521413-B203-44A5-8CE7-F025A9E582F7}" presName="sibTrans" presStyleLbl="sibTrans2D1" presStyleIdx="4" presStyleCnt="7"/>
      <dgm:spPr/>
      <dgm:t>
        <a:bodyPr/>
        <a:lstStyle/>
        <a:p>
          <a:endParaRPr lang="cs-CZ"/>
        </a:p>
      </dgm:t>
    </dgm:pt>
    <dgm:pt modelId="{05B57EED-E2F9-46F1-89ED-92770355D3AB}" type="pres">
      <dgm:prSet presAssocID="{5DABED6B-58B7-4612-817E-C90A736948D2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369BDA-93A5-4C48-B8EC-CDE1859C1A80}" type="pres">
      <dgm:prSet presAssocID="{5DABED6B-58B7-4612-817E-C90A736948D2}" presName="dummy" presStyleCnt="0"/>
      <dgm:spPr/>
    </dgm:pt>
    <dgm:pt modelId="{51A678C2-5EDE-471C-9268-3B7963615C9E}" type="pres">
      <dgm:prSet presAssocID="{600DA95C-9BFB-4F28-8B53-B698616EDF45}" presName="sibTrans" presStyleLbl="sibTrans2D1" presStyleIdx="5" presStyleCnt="7"/>
      <dgm:spPr/>
      <dgm:t>
        <a:bodyPr/>
        <a:lstStyle/>
        <a:p>
          <a:endParaRPr lang="cs-CZ"/>
        </a:p>
      </dgm:t>
    </dgm:pt>
    <dgm:pt modelId="{A7DB3521-EB28-4314-B312-DF91921CAE94}" type="pres">
      <dgm:prSet presAssocID="{4DF2AF7F-8B32-40D8-A763-745FC4D2FF2D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9ACE1A-9C4A-4368-8EA3-7039971B28D7}" type="pres">
      <dgm:prSet presAssocID="{4DF2AF7F-8B32-40D8-A763-745FC4D2FF2D}" presName="dummy" presStyleCnt="0"/>
      <dgm:spPr/>
    </dgm:pt>
    <dgm:pt modelId="{AE57CFAE-C947-46DD-8F59-2C84CA1FDBEB}" type="pres">
      <dgm:prSet presAssocID="{09AE394B-B6E2-4198-AB5C-58E5FE9AEF7F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802C473A-32B6-4175-8633-E6B36B20694A}" type="presOf" srcId="{09AE394B-B6E2-4198-AB5C-58E5FE9AEF7F}" destId="{AE57CFAE-C947-46DD-8F59-2C84CA1FDBEB}" srcOrd="0" destOrd="0" presId="urn:microsoft.com/office/officeart/2005/8/layout/radial6"/>
    <dgm:cxn modelId="{6293ED12-8DE5-4E3E-B1A6-6EB5ADDB400F}" srcId="{CC1AB4C4-B16F-426E-AD23-5C84F33550AA}" destId="{F60E2BC6-6749-4C4A-B445-47EB4D0461F1}" srcOrd="3" destOrd="0" parTransId="{974BD838-9086-477F-B2A7-833ED60B8C2C}" sibTransId="{44E25B79-89A8-44A7-B0F3-C452951769B8}"/>
    <dgm:cxn modelId="{70C954E7-B2D7-4D80-A3D5-11597EA1A0F2}" srcId="{CC1AB4C4-B16F-426E-AD23-5C84F33550AA}" destId="{5DABED6B-58B7-4612-817E-C90A736948D2}" srcOrd="5" destOrd="0" parTransId="{597E5ABF-5C87-49CA-B584-770C21FC7054}" sibTransId="{600DA95C-9BFB-4F28-8B53-B698616EDF45}"/>
    <dgm:cxn modelId="{23A5007A-958A-4A91-8168-BE2E7E986043}" type="presOf" srcId="{707B6751-49BA-4B29-AE41-C6B2933BC1CF}" destId="{4DBD7A2D-A1F4-4D64-B239-680BFC94CA19}" srcOrd="0" destOrd="0" presId="urn:microsoft.com/office/officeart/2005/8/layout/radial6"/>
    <dgm:cxn modelId="{1B5FD8FD-B8D1-4494-A7EF-C46C5D6ECCF7}" type="presOf" srcId="{4DF2AF7F-8B32-40D8-A763-745FC4D2FF2D}" destId="{A7DB3521-EB28-4314-B312-DF91921CAE94}" srcOrd="0" destOrd="0" presId="urn:microsoft.com/office/officeart/2005/8/layout/radial6"/>
    <dgm:cxn modelId="{AAD91C97-1CEB-47AE-97DB-5782BBD7F5A7}" type="presOf" srcId="{528AD907-286B-456E-A63F-F37168BBC06F}" destId="{7D4DCE7A-2351-4955-8910-F99AA4182FBF}" srcOrd="0" destOrd="0" presId="urn:microsoft.com/office/officeart/2005/8/layout/radial6"/>
    <dgm:cxn modelId="{E42B0A77-117F-4966-B53E-9A648EC9B022}" srcId="{CC1AB4C4-B16F-426E-AD23-5C84F33550AA}" destId="{707B6751-49BA-4B29-AE41-C6B2933BC1CF}" srcOrd="0" destOrd="0" parTransId="{0C39903C-0116-4675-8832-98F6DD1C8052}" sibTransId="{203A6BBB-B783-4E35-9DFF-3CF815AF8EC7}"/>
    <dgm:cxn modelId="{F10F0235-EA0A-4146-B8D8-849ACE94DBFD}" type="presOf" srcId="{44E25B79-89A8-44A7-B0F3-C452951769B8}" destId="{93FC2899-341B-4BB1-ADDC-66024ADCD305}" srcOrd="0" destOrd="0" presId="urn:microsoft.com/office/officeart/2005/8/layout/radial6"/>
    <dgm:cxn modelId="{C971D4C2-C313-4439-B73B-E8C25BC51CBE}" type="presOf" srcId="{A7853DB9-266B-4F40-9869-B9E43BC43413}" destId="{33CBE623-B9DD-45DD-8487-C70C9381CE7E}" srcOrd="0" destOrd="0" presId="urn:microsoft.com/office/officeart/2005/8/layout/radial6"/>
    <dgm:cxn modelId="{05562669-9E1D-45D6-8220-4FEFEA2B616F}" type="presOf" srcId="{600DA95C-9BFB-4F28-8B53-B698616EDF45}" destId="{51A678C2-5EDE-471C-9268-3B7963615C9E}" srcOrd="0" destOrd="0" presId="urn:microsoft.com/office/officeart/2005/8/layout/radial6"/>
    <dgm:cxn modelId="{59DC8215-EA25-4481-A025-6B29258A2A42}" type="presOf" srcId="{BA052E0B-9236-45A4-8979-268517D94FD2}" destId="{CAF83A4A-37DB-4BA7-800D-C1FF534D0CDE}" srcOrd="0" destOrd="0" presId="urn:microsoft.com/office/officeart/2005/8/layout/radial6"/>
    <dgm:cxn modelId="{A1A9C7CE-4CFA-4677-8815-C037843D666C}" type="presOf" srcId="{3B870D5A-F89D-4679-B684-05657919A92B}" destId="{4814E86A-CC45-4EED-A69D-9F2F95A86601}" srcOrd="0" destOrd="0" presId="urn:microsoft.com/office/officeart/2005/8/layout/radial6"/>
    <dgm:cxn modelId="{01C71CA6-ABE5-4603-A410-A0B2E58A8613}" type="presOf" srcId="{5DABED6B-58B7-4612-817E-C90A736948D2}" destId="{05B57EED-E2F9-46F1-89ED-92770355D3AB}" srcOrd="0" destOrd="0" presId="urn:microsoft.com/office/officeart/2005/8/layout/radial6"/>
    <dgm:cxn modelId="{5FAB7EC4-9037-4987-82DE-0E7542C40B00}" type="presOf" srcId="{42521413-B203-44A5-8CE7-F025A9E582F7}" destId="{4C9D4042-CBBB-40B3-8A4B-481B1C8F85C1}" srcOrd="0" destOrd="0" presId="urn:microsoft.com/office/officeart/2005/8/layout/radial6"/>
    <dgm:cxn modelId="{8689BB6B-BFE5-4C63-AB04-2AF80DFD13C5}" srcId="{CC1AB4C4-B16F-426E-AD23-5C84F33550AA}" destId="{BA052E0B-9236-45A4-8979-268517D94FD2}" srcOrd="4" destOrd="0" parTransId="{CE222913-57EE-47FA-91C2-06122A5BCE81}" sibTransId="{42521413-B203-44A5-8CE7-F025A9E582F7}"/>
    <dgm:cxn modelId="{B077BF58-4133-4136-9F07-DEE10EEC4E69}" type="presOf" srcId="{BEB962BF-A1E1-48F5-913C-52FCA6ECF55E}" destId="{D4A70D54-ECC8-4262-B5CA-B312EA25060D}" srcOrd="0" destOrd="0" presId="urn:microsoft.com/office/officeart/2005/8/layout/radial6"/>
    <dgm:cxn modelId="{52E8C6BA-DC79-44BC-95AF-9A6B37F5C006}" type="presOf" srcId="{F60E2BC6-6749-4C4A-B445-47EB4D0461F1}" destId="{4BE6F5DB-2CE1-4C54-B762-CE0A64B976AA}" srcOrd="0" destOrd="0" presId="urn:microsoft.com/office/officeart/2005/8/layout/radial6"/>
    <dgm:cxn modelId="{D3C5135C-4E1A-46D5-A030-4AE262AF2464}" srcId="{BEB962BF-A1E1-48F5-913C-52FCA6ECF55E}" destId="{EBB2AD2E-B75C-4241-8C6A-58DF7B02DE2C}" srcOrd="1" destOrd="0" parTransId="{76A5A7FC-6C56-4A38-B5FD-74D47E95208F}" sibTransId="{6B13218C-6363-4FD9-A1DE-BA67AB4D43D7}"/>
    <dgm:cxn modelId="{5DFF0772-7F26-4C3E-B3AE-13BCE935C83C}" type="presOf" srcId="{203A6BBB-B783-4E35-9DFF-3CF815AF8EC7}" destId="{309F98B4-67C5-40C1-8ACF-9883101B15CB}" srcOrd="0" destOrd="0" presId="urn:microsoft.com/office/officeart/2005/8/layout/radial6"/>
    <dgm:cxn modelId="{C68C701D-C337-4A58-B530-5FA87BB6E269}" srcId="{CC1AB4C4-B16F-426E-AD23-5C84F33550AA}" destId="{A7853DB9-266B-4F40-9869-B9E43BC43413}" srcOrd="2" destOrd="0" parTransId="{4E4AD616-4E3F-4CB3-9A25-D33BB25D0D0F}" sibTransId="{3B870D5A-F89D-4679-B684-05657919A92B}"/>
    <dgm:cxn modelId="{7034C15A-FC06-41E6-8A56-424B49F10ED7}" srcId="{BEB962BF-A1E1-48F5-913C-52FCA6ECF55E}" destId="{CC1AB4C4-B16F-426E-AD23-5C84F33550AA}" srcOrd="0" destOrd="0" parTransId="{A28A4F33-2C51-4BC9-A085-5E72E4165BEF}" sibTransId="{1799815D-0B02-4F73-8F60-FA8E456D1ADE}"/>
    <dgm:cxn modelId="{607B7E95-7D6B-42B9-B04D-FBCDFCB605D1}" srcId="{CC1AB4C4-B16F-426E-AD23-5C84F33550AA}" destId="{4DF2AF7F-8B32-40D8-A763-745FC4D2FF2D}" srcOrd="6" destOrd="0" parTransId="{04819E2E-FDF1-4538-B8C6-92D65335E62D}" sibTransId="{09AE394B-B6E2-4198-AB5C-58E5FE9AEF7F}"/>
    <dgm:cxn modelId="{A097F680-36DD-42AF-B8E0-5F781E97A5E5}" type="presOf" srcId="{CC1AB4C4-B16F-426E-AD23-5C84F33550AA}" destId="{73F2DC45-0BB3-4606-9EF4-5CA509DD42AA}" srcOrd="0" destOrd="0" presId="urn:microsoft.com/office/officeart/2005/8/layout/radial6"/>
    <dgm:cxn modelId="{AF049990-C3D9-43D6-B436-BCEA2DFE097B}" type="presOf" srcId="{01022D49-DB59-42B6-91F7-E81C693E20B5}" destId="{FDC0F463-1AE4-4608-8BB5-13D1817081B9}" srcOrd="0" destOrd="0" presId="urn:microsoft.com/office/officeart/2005/8/layout/radial6"/>
    <dgm:cxn modelId="{1AFF722A-F458-4DBE-AF99-AF84423BCA9F}" srcId="{CC1AB4C4-B16F-426E-AD23-5C84F33550AA}" destId="{528AD907-286B-456E-A63F-F37168BBC06F}" srcOrd="1" destOrd="0" parTransId="{2EA2AA4D-CD76-430E-BE19-E39DC8875369}" sibTransId="{01022D49-DB59-42B6-91F7-E81C693E20B5}"/>
    <dgm:cxn modelId="{EE217CA9-7642-4305-8C93-3320057913AD}" type="presParOf" srcId="{D4A70D54-ECC8-4262-B5CA-B312EA25060D}" destId="{73F2DC45-0BB3-4606-9EF4-5CA509DD42AA}" srcOrd="0" destOrd="0" presId="urn:microsoft.com/office/officeart/2005/8/layout/radial6"/>
    <dgm:cxn modelId="{0F09CF1E-B30E-4F5D-A968-60416579812C}" type="presParOf" srcId="{D4A70D54-ECC8-4262-B5CA-B312EA25060D}" destId="{4DBD7A2D-A1F4-4D64-B239-680BFC94CA19}" srcOrd="1" destOrd="0" presId="urn:microsoft.com/office/officeart/2005/8/layout/radial6"/>
    <dgm:cxn modelId="{12480EDA-1C16-4AE0-BF4D-1DFE493A4EF8}" type="presParOf" srcId="{D4A70D54-ECC8-4262-B5CA-B312EA25060D}" destId="{4A5CA3D5-FBAC-4A99-AF1D-5F91112B1E92}" srcOrd="2" destOrd="0" presId="urn:microsoft.com/office/officeart/2005/8/layout/radial6"/>
    <dgm:cxn modelId="{173705FB-CB61-4FF0-BBE8-F05E21226CB4}" type="presParOf" srcId="{D4A70D54-ECC8-4262-B5CA-B312EA25060D}" destId="{309F98B4-67C5-40C1-8ACF-9883101B15CB}" srcOrd="3" destOrd="0" presId="urn:microsoft.com/office/officeart/2005/8/layout/radial6"/>
    <dgm:cxn modelId="{8FF5D6C4-EFF4-444E-8B7E-64C76D38FCA1}" type="presParOf" srcId="{D4A70D54-ECC8-4262-B5CA-B312EA25060D}" destId="{7D4DCE7A-2351-4955-8910-F99AA4182FBF}" srcOrd="4" destOrd="0" presId="urn:microsoft.com/office/officeart/2005/8/layout/radial6"/>
    <dgm:cxn modelId="{91D070AA-7F1C-463D-A835-8700EC82CED6}" type="presParOf" srcId="{D4A70D54-ECC8-4262-B5CA-B312EA25060D}" destId="{17CF50CC-733C-4F07-9379-C02929427CFF}" srcOrd="5" destOrd="0" presId="urn:microsoft.com/office/officeart/2005/8/layout/radial6"/>
    <dgm:cxn modelId="{0339BA1D-04AF-4168-BC85-1C87D5855B29}" type="presParOf" srcId="{D4A70D54-ECC8-4262-B5CA-B312EA25060D}" destId="{FDC0F463-1AE4-4608-8BB5-13D1817081B9}" srcOrd="6" destOrd="0" presId="urn:microsoft.com/office/officeart/2005/8/layout/radial6"/>
    <dgm:cxn modelId="{F8C62C5C-EA86-4AA7-AE7F-35F1038E90B0}" type="presParOf" srcId="{D4A70D54-ECC8-4262-B5CA-B312EA25060D}" destId="{33CBE623-B9DD-45DD-8487-C70C9381CE7E}" srcOrd="7" destOrd="0" presId="urn:microsoft.com/office/officeart/2005/8/layout/radial6"/>
    <dgm:cxn modelId="{54D32708-FB21-4999-A1BB-1136805620EC}" type="presParOf" srcId="{D4A70D54-ECC8-4262-B5CA-B312EA25060D}" destId="{500DA920-1F17-4BF9-B228-67165CA7B006}" srcOrd="8" destOrd="0" presId="urn:microsoft.com/office/officeart/2005/8/layout/radial6"/>
    <dgm:cxn modelId="{B5BFB12E-F798-492D-9E7F-59A077C06F12}" type="presParOf" srcId="{D4A70D54-ECC8-4262-B5CA-B312EA25060D}" destId="{4814E86A-CC45-4EED-A69D-9F2F95A86601}" srcOrd="9" destOrd="0" presId="urn:microsoft.com/office/officeart/2005/8/layout/radial6"/>
    <dgm:cxn modelId="{0707B0B2-42F3-4172-958C-F6D6218DD0A9}" type="presParOf" srcId="{D4A70D54-ECC8-4262-B5CA-B312EA25060D}" destId="{4BE6F5DB-2CE1-4C54-B762-CE0A64B976AA}" srcOrd="10" destOrd="0" presId="urn:microsoft.com/office/officeart/2005/8/layout/radial6"/>
    <dgm:cxn modelId="{D6C51041-0A75-4A57-ADBB-E581256B5BD4}" type="presParOf" srcId="{D4A70D54-ECC8-4262-B5CA-B312EA25060D}" destId="{EE00B717-2DEA-4EF8-A28B-0A11DA8EC74F}" srcOrd="11" destOrd="0" presId="urn:microsoft.com/office/officeart/2005/8/layout/radial6"/>
    <dgm:cxn modelId="{F9850D67-C7E0-41F7-8AB7-31B72D76824D}" type="presParOf" srcId="{D4A70D54-ECC8-4262-B5CA-B312EA25060D}" destId="{93FC2899-341B-4BB1-ADDC-66024ADCD305}" srcOrd="12" destOrd="0" presId="urn:microsoft.com/office/officeart/2005/8/layout/radial6"/>
    <dgm:cxn modelId="{3B95656B-884D-43AB-A07E-2232FD3B44A9}" type="presParOf" srcId="{D4A70D54-ECC8-4262-B5CA-B312EA25060D}" destId="{CAF83A4A-37DB-4BA7-800D-C1FF534D0CDE}" srcOrd="13" destOrd="0" presId="urn:microsoft.com/office/officeart/2005/8/layout/radial6"/>
    <dgm:cxn modelId="{E4282465-B159-47B5-BA2E-91069A642059}" type="presParOf" srcId="{D4A70D54-ECC8-4262-B5CA-B312EA25060D}" destId="{1B1CC92B-4F3F-47D2-9EB2-80071310A7B1}" srcOrd="14" destOrd="0" presId="urn:microsoft.com/office/officeart/2005/8/layout/radial6"/>
    <dgm:cxn modelId="{28C1B28C-F97E-4068-863F-DB406FEDB243}" type="presParOf" srcId="{D4A70D54-ECC8-4262-B5CA-B312EA25060D}" destId="{4C9D4042-CBBB-40B3-8A4B-481B1C8F85C1}" srcOrd="15" destOrd="0" presId="urn:microsoft.com/office/officeart/2005/8/layout/radial6"/>
    <dgm:cxn modelId="{2B90A32D-EB33-49C5-BC39-C9B51FFB89BE}" type="presParOf" srcId="{D4A70D54-ECC8-4262-B5CA-B312EA25060D}" destId="{05B57EED-E2F9-46F1-89ED-92770355D3AB}" srcOrd="16" destOrd="0" presId="urn:microsoft.com/office/officeart/2005/8/layout/radial6"/>
    <dgm:cxn modelId="{13CE8F93-0E5B-4149-ADB1-F90DFA3158F6}" type="presParOf" srcId="{D4A70D54-ECC8-4262-B5CA-B312EA25060D}" destId="{C5369BDA-93A5-4C48-B8EC-CDE1859C1A80}" srcOrd="17" destOrd="0" presId="urn:microsoft.com/office/officeart/2005/8/layout/radial6"/>
    <dgm:cxn modelId="{F5700258-D917-4C45-9525-30499A21B33A}" type="presParOf" srcId="{D4A70D54-ECC8-4262-B5CA-B312EA25060D}" destId="{51A678C2-5EDE-471C-9268-3B7963615C9E}" srcOrd="18" destOrd="0" presId="urn:microsoft.com/office/officeart/2005/8/layout/radial6"/>
    <dgm:cxn modelId="{42D90F9F-7D0A-4523-90AE-78714B9B6ADF}" type="presParOf" srcId="{D4A70D54-ECC8-4262-B5CA-B312EA25060D}" destId="{A7DB3521-EB28-4314-B312-DF91921CAE94}" srcOrd="19" destOrd="0" presId="urn:microsoft.com/office/officeart/2005/8/layout/radial6"/>
    <dgm:cxn modelId="{191977A2-E462-4312-8FCD-AE50ADCC09E4}" type="presParOf" srcId="{D4A70D54-ECC8-4262-B5CA-B312EA25060D}" destId="{FC9ACE1A-9C4A-4368-8EA3-7039971B28D7}" srcOrd="20" destOrd="0" presId="urn:microsoft.com/office/officeart/2005/8/layout/radial6"/>
    <dgm:cxn modelId="{0DCDAEDA-1966-453E-A241-69D081511CE3}" type="presParOf" srcId="{D4A70D54-ECC8-4262-B5CA-B312EA25060D}" destId="{AE57CFAE-C947-46DD-8F59-2C84CA1FDBEB}" srcOrd="21" destOrd="0" presId="urn:microsoft.com/office/officeart/2005/8/layout/radial6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E57CFAE-C947-46DD-8F59-2C84CA1FDBEB}">
      <dsp:nvSpPr>
        <dsp:cNvPr id="0" name=""/>
        <dsp:cNvSpPr/>
      </dsp:nvSpPr>
      <dsp:spPr>
        <a:xfrm>
          <a:off x="1709532" y="510821"/>
          <a:ext cx="4048534" cy="4048534"/>
        </a:xfrm>
        <a:prstGeom prst="blockArc">
          <a:avLst>
            <a:gd name="adj1" fmla="val 13114286"/>
            <a:gd name="adj2" fmla="val 16200000"/>
            <a:gd name="adj3" fmla="val 390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A678C2-5EDE-471C-9268-3B7963615C9E}">
      <dsp:nvSpPr>
        <dsp:cNvPr id="0" name=""/>
        <dsp:cNvSpPr/>
      </dsp:nvSpPr>
      <dsp:spPr>
        <a:xfrm>
          <a:off x="1709532" y="510821"/>
          <a:ext cx="4048534" cy="4048534"/>
        </a:xfrm>
        <a:prstGeom prst="blockArc">
          <a:avLst>
            <a:gd name="adj1" fmla="val 10028571"/>
            <a:gd name="adj2" fmla="val 13114286"/>
            <a:gd name="adj3" fmla="val 390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9D4042-CBBB-40B3-8A4B-481B1C8F85C1}">
      <dsp:nvSpPr>
        <dsp:cNvPr id="0" name=""/>
        <dsp:cNvSpPr/>
      </dsp:nvSpPr>
      <dsp:spPr>
        <a:xfrm>
          <a:off x="1706266" y="496747"/>
          <a:ext cx="4048534" cy="4048534"/>
        </a:xfrm>
        <a:prstGeom prst="blockArc">
          <a:avLst>
            <a:gd name="adj1" fmla="val 6923501"/>
            <a:gd name="adj2" fmla="val 10003547"/>
            <a:gd name="adj3" fmla="val 390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C2899-341B-4BB1-ADDC-66024ADCD305}">
      <dsp:nvSpPr>
        <dsp:cNvPr id="0" name=""/>
        <dsp:cNvSpPr/>
      </dsp:nvSpPr>
      <dsp:spPr>
        <a:xfrm>
          <a:off x="1709519" y="498295"/>
          <a:ext cx="4048534" cy="4048534"/>
        </a:xfrm>
        <a:prstGeom prst="blockArc">
          <a:avLst>
            <a:gd name="adj1" fmla="val 3862854"/>
            <a:gd name="adj2" fmla="val 6929741"/>
            <a:gd name="adj3" fmla="val 390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4E86A-CC45-4EED-A69D-9F2F95A86601}">
      <dsp:nvSpPr>
        <dsp:cNvPr id="0" name=""/>
        <dsp:cNvSpPr/>
      </dsp:nvSpPr>
      <dsp:spPr>
        <a:xfrm>
          <a:off x="1700041" y="502870"/>
          <a:ext cx="4048534" cy="4048534"/>
        </a:xfrm>
        <a:prstGeom prst="blockArc">
          <a:avLst>
            <a:gd name="adj1" fmla="val 736435"/>
            <a:gd name="adj2" fmla="val 3844625"/>
            <a:gd name="adj3" fmla="val 390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0F463-1AE4-4608-8BB5-13D1817081B9}">
      <dsp:nvSpPr>
        <dsp:cNvPr id="0" name=""/>
        <dsp:cNvSpPr/>
      </dsp:nvSpPr>
      <dsp:spPr>
        <a:xfrm>
          <a:off x="1697647" y="514029"/>
          <a:ext cx="4048534" cy="4048534"/>
        </a:xfrm>
        <a:prstGeom prst="blockArc">
          <a:avLst>
            <a:gd name="adj1" fmla="val 19290523"/>
            <a:gd name="adj2" fmla="val 716667"/>
            <a:gd name="adj3" fmla="val 390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F98B4-67C5-40C1-8ACF-9883101B15CB}">
      <dsp:nvSpPr>
        <dsp:cNvPr id="0" name=""/>
        <dsp:cNvSpPr/>
      </dsp:nvSpPr>
      <dsp:spPr>
        <a:xfrm>
          <a:off x="1695059" y="510768"/>
          <a:ext cx="4048534" cy="4048534"/>
        </a:xfrm>
        <a:prstGeom prst="blockArc">
          <a:avLst>
            <a:gd name="adj1" fmla="val 16225068"/>
            <a:gd name="adj2" fmla="val 19297733"/>
            <a:gd name="adj3" fmla="val 390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2DC45-0BB3-4606-9EF4-5CA509DD42AA}">
      <dsp:nvSpPr>
        <dsp:cNvPr id="0" name=""/>
        <dsp:cNvSpPr/>
      </dsp:nvSpPr>
      <dsp:spPr>
        <a:xfrm>
          <a:off x="2949847" y="1751136"/>
          <a:ext cx="1567904" cy="156790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rgbClr val="002060"/>
              </a:solidFill>
            </a:rPr>
            <a:t>Die </a:t>
          </a:r>
          <a:r>
            <a:rPr lang="cs-CZ" sz="1400" kern="1200" dirty="0" err="1" smtClean="0">
              <a:solidFill>
                <a:srgbClr val="002060"/>
              </a:solidFill>
            </a:rPr>
            <a:t>Wochentage</a:t>
          </a:r>
          <a:endParaRPr lang="cs-CZ" sz="1400" kern="1200" dirty="0" smtClean="0">
            <a:solidFill>
              <a:srgbClr val="002060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949847" y="1751136"/>
        <a:ext cx="1567904" cy="1567904"/>
      </dsp:txXfrm>
    </dsp:sp>
    <dsp:sp modelId="{4DBD7A2D-A1F4-4D64-B239-680BFC94CA19}">
      <dsp:nvSpPr>
        <dsp:cNvPr id="0" name=""/>
        <dsp:cNvSpPr/>
      </dsp:nvSpPr>
      <dsp:spPr>
        <a:xfrm>
          <a:off x="3185033" y="1566"/>
          <a:ext cx="1097533" cy="10975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rgbClr val="002060"/>
              </a:solidFill>
            </a:rPr>
            <a:t>1. </a:t>
          </a:r>
          <a:r>
            <a:rPr lang="cs-CZ" sz="1000" kern="1200" dirty="0" err="1" smtClean="0">
              <a:solidFill>
                <a:srgbClr val="002060"/>
              </a:solidFill>
            </a:rPr>
            <a:t>Montag</a:t>
          </a:r>
          <a:endParaRPr lang="cs-CZ" sz="1000" kern="1200" dirty="0">
            <a:solidFill>
              <a:srgbClr val="002060"/>
            </a:solidFill>
          </a:endParaRPr>
        </a:p>
      </dsp:txBody>
      <dsp:txXfrm>
        <a:off x="3185033" y="1566"/>
        <a:ext cx="1097533" cy="1097533"/>
      </dsp:txXfrm>
    </dsp:sp>
    <dsp:sp modelId="{7D4DCE7A-2351-4955-8910-F99AA4182FBF}">
      <dsp:nvSpPr>
        <dsp:cNvPr id="0" name=""/>
        <dsp:cNvSpPr/>
      </dsp:nvSpPr>
      <dsp:spPr>
        <a:xfrm>
          <a:off x="4726622" y="754227"/>
          <a:ext cx="1097533" cy="10975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rgbClr val="002060"/>
              </a:solidFill>
            </a:rPr>
            <a:t>2. </a:t>
          </a:r>
          <a:r>
            <a:rPr lang="cs-CZ" sz="1000" kern="1200" dirty="0" err="1" smtClean="0">
              <a:solidFill>
                <a:srgbClr val="002060"/>
              </a:solidFill>
            </a:rPr>
            <a:t>Dienstag</a:t>
          </a:r>
          <a:endParaRPr lang="cs-CZ" sz="1000" kern="1200" dirty="0">
            <a:solidFill>
              <a:srgbClr val="002060"/>
            </a:solidFill>
          </a:endParaRPr>
        </a:p>
      </dsp:txBody>
      <dsp:txXfrm>
        <a:off x="4726622" y="754227"/>
        <a:ext cx="1097533" cy="1097533"/>
      </dsp:txXfrm>
    </dsp:sp>
    <dsp:sp modelId="{33CBE623-B9DD-45DD-8487-C70C9381CE7E}">
      <dsp:nvSpPr>
        <dsp:cNvPr id="0" name=""/>
        <dsp:cNvSpPr/>
      </dsp:nvSpPr>
      <dsp:spPr>
        <a:xfrm>
          <a:off x="5114932" y="2400302"/>
          <a:ext cx="1097533" cy="10975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rgbClr val="002060"/>
              </a:solidFill>
            </a:rPr>
            <a:t>3. </a:t>
          </a:r>
          <a:r>
            <a:rPr lang="cs-CZ" sz="1000" kern="1200" dirty="0" err="1" smtClean="0">
              <a:solidFill>
                <a:srgbClr val="002060"/>
              </a:solidFill>
            </a:rPr>
            <a:t>Mittwoch</a:t>
          </a:r>
          <a:endParaRPr lang="cs-CZ" sz="1000" kern="1200" dirty="0">
            <a:solidFill>
              <a:srgbClr val="002060"/>
            </a:solidFill>
          </a:endParaRPr>
        </a:p>
      </dsp:txBody>
      <dsp:txXfrm>
        <a:off x="5114932" y="2400302"/>
        <a:ext cx="1097533" cy="1097533"/>
      </dsp:txXfrm>
    </dsp:sp>
    <dsp:sp modelId="{4BE6F5DB-2CE1-4C54-B762-CE0A64B976AA}">
      <dsp:nvSpPr>
        <dsp:cNvPr id="0" name=""/>
        <dsp:cNvSpPr/>
      </dsp:nvSpPr>
      <dsp:spPr>
        <a:xfrm>
          <a:off x="4043201" y="3763427"/>
          <a:ext cx="1097533" cy="10975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rgbClr val="002060"/>
              </a:solidFill>
            </a:rPr>
            <a:t>4. </a:t>
          </a:r>
          <a:r>
            <a:rPr lang="cs-CZ" sz="1000" kern="1200" dirty="0" err="1" smtClean="0">
              <a:solidFill>
                <a:srgbClr val="002060"/>
              </a:solidFill>
            </a:rPr>
            <a:t>Donnerstag</a:t>
          </a:r>
          <a:endParaRPr lang="cs-CZ" sz="1000" kern="1200" dirty="0">
            <a:solidFill>
              <a:srgbClr val="002060"/>
            </a:solidFill>
          </a:endParaRPr>
        </a:p>
      </dsp:txBody>
      <dsp:txXfrm>
        <a:off x="4043201" y="3763427"/>
        <a:ext cx="1097533" cy="1097533"/>
      </dsp:txXfrm>
    </dsp:sp>
    <dsp:sp modelId="{CAF83A4A-37DB-4BA7-800D-C1FF534D0CDE}">
      <dsp:nvSpPr>
        <dsp:cNvPr id="0" name=""/>
        <dsp:cNvSpPr/>
      </dsp:nvSpPr>
      <dsp:spPr>
        <a:xfrm>
          <a:off x="2330695" y="3765272"/>
          <a:ext cx="1097533" cy="10975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rgbClr val="002060"/>
              </a:solidFill>
            </a:rPr>
            <a:t>5. </a:t>
          </a:r>
          <a:r>
            <a:rPr lang="cs-CZ" sz="1000" kern="1200" dirty="0" err="1" smtClean="0">
              <a:solidFill>
                <a:srgbClr val="002060"/>
              </a:solidFill>
            </a:rPr>
            <a:t>Freitag</a:t>
          </a:r>
          <a:endParaRPr lang="cs-CZ" sz="1000" kern="1200" dirty="0">
            <a:solidFill>
              <a:srgbClr val="002060"/>
            </a:solidFill>
          </a:endParaRPr>
        </a:p>
      </dsp:txBody>
      <dsp:txXfrm>
        <a:off x="2330695" y="3765272"/>
        <a:ext cx="1097533" cy="1097533"/>
      </dsp:txXfrm>
    </dsp:sp>
    <dsp:sp modelId="{05B57EED-E2F9-46F1-89ED-92770355D3AB}">
      <dsp:nvSpPr>
        <dsp:cNvPr id="0" name=""/>
        <dsp:cNvSpPr/>
      </dsp:nvSpPr>
      <dsp:spPr>
        <a:xfrm>
          <a:off x="1250039" y="2427972"/>
          <a:ext cx="1097533" cy="10975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rgbClr val="002060"/>
              </a:solidFill>
            </a:rPr>
            <a:t>6. </a:t>
          </a:r>
          <a:r>
            <a:rPr lang="cs-CZ" sz="1000" kern="1200" dirty="0" err="1" smtClean="0">
              <a:solidFill>
                <a:srgbClr val="002060"/>
              </a:solidFill>
            </a:rPr>
            <a:t>Samstag</a:t>
          </a:r>
          <a:endParaRPr lang="cs-CZ" sz="1000" kern="1200" dirty="0">
            <a:solidFill>
              <a:srgbClr val="002060"/>
            </a:solidFill>
          </a:endParaRPr>
        </a:p>
      </dsp:txBody>
      <dsp:txXfrm>
        <a:off x="1250039" y="2427972"/>
        <a:ext cx="1097533" cy="1097533"/>
      </dsp:txXfrm>
    </dsp:sp>
    <dsp:sp modelId="{A7DB3521-EB28-4314-B312-DF91921CAE94}">
      <dsp:nvSpPr>
        <dsp:cNvPr id="0" name=""/>
        <dsp:cNvSpPr/>
      </dsp:nvSpPr>
      <dsp:spPr>
        <a:xfrm>
          <a:off x="1633288" y="748847"/>
          <a:ext cx="1097533" cy="10975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rgbClr val="002060"/>
              </a:solidFill>
            </a:rPr>
            <a:t>7. </a:t>
          </a:r>
          <a:r>
            <a:rPr lang="cs-CZ" sz="1000" kern="1200" dirty="0" err="1" smtClean="0">
              <a:solidFill>
                <a:srgbClr val="002060"/>
              </a:solidFill>
            </a:rPr>
            <a:t>Sonntag</a:t>
          </a:r>
          <a:endParaRPr lang="cs-CZ" sz="1000" kern="1200" dirty="0">
            <a:solidFill>
              <a:srgbClr val="002060"/>
            </a:solidFill>
          </a:endParaRPr>
        </a:p>
      </dsp:txBody>
      <dsp:txXfrm>
        <a:off x="1633288" y="748847"/>
        <a:ext cx="1097533" cy="10975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490682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300" dirty="0" smtClean="0">
                <a:solidFill>
                  <a:schemeClr val="tx1"/>
                </a:solidFill>
                <a:latin typeface="Calibri" pitchFamily="34" charset="0"/>
              </a:rPr>
              <a:t>		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               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4857784"/>
          </a:xfrm>
          <a:solidFill>
            <a:schemeClr val="bg1"/>
          </a:solidFill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Název </a:t>
            </a:r>
            <a:r>
              <a:rPr lang="cs-CZ" sz="900" dirty="0" err="1">
                <a:latin typeface="Calibri" pitchFamily="34" charset="0"/>
              </a:rPr>
              <a:t>DUMu</a:t>
            </a:r>
            <a:r>
              <a:rPr lang="cs-CZ" sz="900" dirty="0" smtClean="0">
                <a:latin typeface="Calibri" pitchFamily="34" charset="0"/>
              </a:rPr>
              <a:t>: VY_22_INOVACE_14_2_WOCHENTAGE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Číslo skupiny: 1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Autor: Mgr. Miroslava </a:t>
            </a:r>
            <a:r>
              <a:rPr lang="cs-CZ" sz="900" dirty="0" err="1" smtClean="0">
                <a:latin typeface="Calibri" pitchFamily="34" charset="0"/>
              </a:rPr>
              <a:t>Plocková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Vzdělávací oblast/Předmět/Téma: Jazyk a jazyková komunikace / Německý jazyk / WOCHENTAGE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Druh </a:t>
            </a:r>
            <a:r>
              <a:rPr lang="cs-CZ" sz="900" dirty="0">
                <a:latin typeface="Calibri" pitchFamily="34" charset="0"/>
              </a:rPr>
              <a:t>učebního </a:t>
            </a:r>
            <a:r>
              <a:rPr lang="cs-CZ" sz="9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Metodický list:</a:t>
            </a:r>
            <a:r>
              <a:rPr lang="cs-CZ" sz="900" smtClean="0">
                <a:latin typeface="Calibri" pitchFamily="34" charset="0"/>
              </a:rPr>
              <a:t>	ne</a:t>
            </a: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Anotace:  Žáci se v prezentaci seznámí se slovní zásobou daného tématu, osvojí si pravopis. Naučí se vyjmenovat, jak jdou dny v týdnu za sebou, </a:t>
            </a:r>
            <a:r>
              <a:rPr lang="cs-CZ" sz="900" dirty="0" err="1" smtClean="0">
                <a:latin typeface="Calibri" pitchFamily="34" charset="0"/>
              </a:rPr>
              <a:t>dokáží</a:t>
            </a:r>
            <a:r>
              <a:rPr lang="cs-CZ" sz="900" dirty="0" smtClean="0">
                <a:latin typeface="Calibri" pitchFamily="34" charset="0"/>
              </a:rPr>
              <a:t> říct předchozí a následující den, umí je vyjmenovat i na přeskáčku.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Ověřeno </a:t>
            </a:r>
            <a:r>
              <a:rPr lang="cs-CZ" sz="900" dirty="0">
                <a:latin typeface="Calibri" pitchFamily="34" charset="0"/>
              </a:rPr>
              <a:t>ve třídě</a:t>
            </a:r>
            <a:r>
              <a:rPr lang="cs-CZ" sz="900" dirty="0" smtClean="0">
                <a:latin typeface="Calibri" pitchFamily="34" charset="0"/>
              </a:rPr>
              <a:t>: VI.B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 </a:t>
            </a:r>
            <a:r>
              <a:rPr lang="cs-CZ" sz="900" dirty="0">
                <a:latin typeface="Calibri" pitchFamily="34" charset="0"/>
              </a:rPr>
              <a:t>ověření</a:t>
            </a:r>
            <a:r>
              <a:rPr lang="cs-CZ" sz="900" dirty="0" smtClean="0">
                <a:latin typeface="Calibri" pitchFamily="34" charset="0"/>
              </a:rPr>
              <a:t>: 18.10.2012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900" dirty="0">
                <a:latin typeface="Calibri" pitchFamily="34" charset="0"/>
              </a:rPr>
              <a:t>výše uvedený materiál jsem ověřil(a) </a:t>
            </a: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ve </a:t>
            </a:r>
            <a:r>
              <a:rPr lang="cs-CZ" sz="900" dirty="0">
                <a:latin typeface="Calibri" pitchFamily="34" charset="0"/>
              </a:rPr>
              <a:t>výuce a provedl(a) o tom zápis do </a:t>
            </a:r>
            <a:r>
              <a:rPr lang="cs-CZ" sz="9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Datum:  18.10.2012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DIE WOCHENTAGE</a:t>
            </a:r>
            <a:r>
              <a:rPr lang="cs-CZ" sz="6000" dirty="0" smtClean="0">
                <a:latin typeface="Calibri" pitchFamily="34" charset="0"/>
              </a:rPr>
              <a:t> </a:t>
            </a:r>
            <a:endParaRPr lang="cs-CZ" sz="6000" dirty="0"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Dny v týdnu – 0. lekce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POJĎME SI JE VYJMENOVAT: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Montag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pondělí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Dienstag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úterý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Mittwoch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středa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Donnerstag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čtvrtek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Freitag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pátek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Samstag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sobota</a:t>
            </a:r>
          </a:p>
          <a:p>
            <a:pPr algn="ctr"/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Sonntag</a:t>
            </a:r>
            <a:r>
              <a:rPr lang="cs-CZ" sz="4000" dirty="0" smtClean="0">
                <a:latin typeface="Calibri" pitchFamily="34" charset="0"/>
                <a:cs typeface="Arial" pitchFamily="34" charset="0"/>
              </a:rPr>
              <a:t> - neděle</a:t>
            </a:r>
            <a:endParaRPr lang="cs-CZ" sz="4000" dirty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JEŠTĚ JEDNOU: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4800" dirty="0" smtClean="0">
                <a:latin typeface="Calibri" pitchFamily="34" charset="0"/>
              </a:rPr>
              <a:t>dny v týdnu jsou v němčině rodu mužského, mají proto člen   </a:t>
            </a:r>
            <a:r>
              <a:rPr lang="cs-CZ" sz="4800" dirty="0" smtClean="0">
                <a:solidFill>
                  <a:schemeClr val="accent2"/>
                </a:solidFill>
                <a:latin typeface="Calibri" pitchFamily="34" charset="0"/>
              </a:rPr>
              <a:t>DER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endParaRPr lang="cs-CZ" sz="4300" dirty="0" smtClean="0">
              <a:latin typeface="Calibri" pitchFamily="34" charset="0"/>
            </a:endParaRPr>
          </a:p>
          <a:p>
            <a:r>
              <a:rPr lang="cs-CZ" sz="4300" dirty="0" smtClean="0">
                <a:latin typeface="Calibri" pitchFamily="34" charset="0"/>
              </a:rPr>
              <a:t>Všechny dny v týdnu kromě středy = </a:t>
            </a:r>
            <a:r>
              <a:rPr lang="cs-CZ" sz="4300" dirty="0" err="1" smtClean="0">
                <a:latin typeface="Calibri" pitchFamily="34" charset="0"/>
              </a:rPr>
              <a:t>Mittwoch</a:t>
            </a:r>
            <a:r>
              <a:rPr lang="cs-CZ" sz="4300" dirty="0" smtClean="0">
                <a:latin typeface="Calibri" pitchFamily="34" charset="0"/>
              </a:rPr>
              <a:t> končí na </a:t>
            </a:r>
            <a:r>
              <a:rPr lang="cs-CZ" sz="4300" dirty="0" smtClean="0">
                <a:solidFill>
                  <a:schemeClr val="accent2"/>
                </a:solidFill>
                <a:latin typeface="Calibri" pitchFamily="34" charset="0"/>
              </a:rPr>
              <a:t>–</a:t>
            </a:r>
            <a:r>
              <a:rPr lang="cs-CZ" sz="4300" dirty="0" err="1" smtClean="0">
                <a:solidFill>
                  <a:schemeClr val="accent2"/>
                </a:solidFill>
                <a:latin typeface="Calibri" pitchFamily="34" charset="0"/>
              </a:rPr>
              <a:t>tag</a:t>
            </a:r>
            <a:endParaRPr lang="cs-CZ" sz="4300" dirty="0" smtClean="0">
              <a:solidFill>
                <a:schemeClr val="accent2"/>
              </a:solidFill>
              <a:latin typeface="Calibri" pitchFamily="34" charset="0"/>
            </a:endParaRPr>
          </a:p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r>
              <a:rPr lang="cs-CZ" sz="4300" dirty="0" smtClean="0">
                <a:latin typeface="Calibri" pitchFamily="34" charset="0"/>
              </a:rPr>
              <a:t>Der </a:t>
            </a:r>
            <a:r>
              <a:rPr lang="cs-CZ" sz="4300" dirty="0" err="1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Tag</a:t>
            </a:r>
            <a:r>
              <a:rPr lang="cs-CZ" sz="4300" dirty="0" smtClean="0">
                <a:latin typeface="Calibri" pitchFamily="34" charset="0"/>
              </a:rPr>
              <a:t> znamená německy </a:t>
            </a:r>
            <a:r>
              <a:rPr lang="cs-CZ" sz="4300" dirty="0" smtClean="0">
                <a:solidFill>
                  <a:schemeClr val="accent2"/>
                </a:solidFill>
                <a:latin typeface="Calibri" pitchFamily="34" charset="0"/>
              </a:rPr>
              <a:t>DEN</a:t>
            </a:r>
          </a:p>
          <a:p>
            <a:pPr>
              <a:buNone/>
            </a:pPr>
            <a:endParaRPr lang="cs-CZ" sz="43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4800" dirty="0" smtClean="0">
                <a:latin typeface="Calibri" pitchFamily="34" charset="0"/>
              </a:rPr>
              <a:t>Některé dny v týdnu mají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zdvojenou</a:t>
            </a:r>
            <a:r>
              <a:rPr lang="cs-CZ" sz="4800" dirty="0" smtClean="0">
                <a:latin typeface="Calibri" pitchFamily="34" charset="0"/>
              </a:rPr>
              <a:t> souhlásku:</a:t>
            </a:r>
          </a:p>
          <a:p>
            <a:r>
              <a:rPr lang="cs-CZ" sz="4800" dirty="0" smtClean="0">
                <a:latin typeface="Calibri" pitchFamily="34" charset="0"/>
              </a:rPr>
              <a:t>  </a:t>
            </a:r>
            <a:r>
              <a:rPr lang="cs-CZ" sz="4800" dirty="0" err="1" smtClean="0">
                <a:latin typeface="Calibri" pitchFamily="34" charset="0"/>
              </a:rPr>
              <a:t>Mi</a:t>
            </a:r>
            <a:r>
              <a:rPr lang="cs-CZ" sz="4800" b="1" dirty="0" err="1" smtClean="0">
                <a:solidFill>
                  <a:srgbClr val="FF0000"/>
                </a:solidFill>
                <a:latin typeface="Calibri" pitchFamily="34" charset="0"/>
              </a:rPr>
              <a:t>tt</a:t>
            </a:r>
            <a:r>
              <a:rPr lang="cs-CZ" sz="4800" dirty="0" err="1" smtClean="0">
                <a:latin typeface="Calibri" pitchFamily="34" charset="0"/>
              </a:rPr>
              <a:t>woch</a:t>
            </a:r>
            <a:r>
              <a:rPr lang="cs-CZ" sz="4800" dirty="0" smtClean="0">
                <a:latin typeface="Calibri" pitchFamily="34" charset="0"/>
              </a:rPr>
              <a:t> </a:t>
            </a:r>
          </a:p>
          <a:p>
            <a:r>
              <a:rPr lang="cs-CZ" sz="4800" dirty="0" smtClean="0">
                <a:latin typeface="Calibri" pitchFamily="34" charset="0"/>
              </a:rPr>
              <a:t>  </a:t>
            </a:r>
            <a:r>
              <a:rPr lang="cs-CZ" sz="4800" dirty="0" err="1" smtClean="0">
                <a:latin typeface="Calibri" pitchFamily="34" charset="0"/>
              </a:rPr>
              <a:t>Do</a:t>
            </a:r>
            <a:r>
              <a:rPr lang="cs-CZ" sz="4800" b="1" dirty="0" err="1" smtClean="0">
                <a:solidFill>
                  <a:srgbClr val="FF0000"/>
                </a:solidFill>
                <a:latin typeface="Calibri" pitchFamily="34" charset="0"/>
              </a:rPr>
              <a:t>nn</a:t>
            </a:r>
            <a:r>
              <a:rPr lang="cs-CZ" sz="4800" dirty="0" err="1" smtClean="0">
                <a:latin typeface="Calibri" pitchFamily="34" charset="0"/>
              </a:rPr>
              <a:t>erstag</a:t>
            </a:r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smtClean="0">
                <a:latin typeface="Calibri" pitchFamily="34" charset="0"/>
              </a:rPr>
              <a:t>  </a:t>
            </a:r>
            <a:r>
              <a:rPr lang="cs-CZ" sz="4800" dirty="0" err="1" smtClean="0">
                <a:latin typeface="Calibri" pitchFamily="34" charset="0"/>
              </a:rPr>
              <a:t>So</a:t>
            </a:r>
            <a:r>
              <a:rPr lang="cs-CZ" sz="4800" b="1" dirty="0" err="1" smtClean="0">
                <a:solidFill>
                  <a:srgbClr val="FF0000"/>
                </a:solidFill>
                <a:latin typeface="Calibri" pitchFamily="34" charset="0"/>
              </a:rPr>
              <a:t>nn</a:t>
            </a:r>
            <a:r>
              <a:rPr lang="cs-CZ" sz="4800" dirty="0" err="1" smtClean="0">
                <a:latin typeface="Calibri" pitchFamily="34" charset="0"/>
              </a:rPr>
              <a:t>tag</a:t>
            </a: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Samstag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Sonntag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Dienstag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Freitag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Montag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Donnerstag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Mittwoch</a:t>
            </a:r>
            <a:endParaRPr lang="cs-CZ" sz="4000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sobota</a:t>
            </a:r>
          </a:p>
          <a:p>
            <a:r>
              <a:rPr lang="cs-CZ" sz="4000" dirty="0" smtClean="0">
                <a:latin typeface="Calibri" pitchFamily="34" charset="0"/>
              </a:rPr>
              <a:t>neděle</a:t>
            </a:r>
          </a:p>
          <a:p>
            <a:r>
              <a:rPr lang="cs-CZ" sz="4000" dirty="0" smtClean="0">
                <a:latin typeface="Calibri" pitchFamily="34" charset="0"/>
              </a:rPr>
              <a:t>úterý</a:t>
            </a:r>
          </a:p>
          <a:p>
            <a:r>
              <a:rPr lang="cs-CZ" sz="4000" dirty="0" smtClean="0">
                <a:latin typeface="Calibri" pitchFamily="34" charset="0"/>
              </a:rPr>
              <a:t>pátek</a:t>
            </a:r>
          </a:p>
          <a:p>
            <a:r>
              <a:rPr lang="cs-CZ" sz="4000" dirty="0" smtClean="0">
                <a:latin typeface="Calibri" pitchFamily="34" charset="0"/>
              </a:rPr>
              <a:t>pondělí</a:t>
            </a:r>
          </a:p>
          <a:p>
            <a:r>
              <a:rPr lang="cs-CZ" sz="4000" dirty="0" smtClean="0">
                <a:latin typeface="Calibri" pitchFamily="34" charset="0"/>
              </a:rPr>
              <a:t>čtvrtek</a:t>
            </a:r>
          </a:p>
          <a:p>
            <a:r>
              <a:rPr lang="cs-CZ" sz="4000" dirty="0" smtClean="0">
                <a:latin typeface="Calibri" pitchFamily="34" charset="0"/>
              </a:rPr>
              <a:t>středa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A TEĎ OPAČNĚ: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Úterý</a:t>
            </a:r>
          </a:p>
          <a:p>
            <a:r>
              <a:rPr lang="cs-CZ" sz="4000" dirty="0" smtClean="0">
                <a:latin typeface="Calibri" pitchFamily="34" charset="0"/>
              </a:rPr>
              <a:t>Neděle</a:t>
            </a:r>
          </a:p>
          <a:p>
            <a:r>
              <a:rPr lang="cs-CZ" sz="4000" dirty="0" smtClean="0">
                <a:latin typeface="Calibri" pitchFamily="34" charset="0"/>
              </a:rPr>
              <a:t>Čtvrtek</a:t>
            </a:r>
          </a:p>
          <a:p>
            <a:r>
              <a:rPr lang="cs-CZ" sz="4000" dirty="0" smtClean="0">
                <a:latin typeface="Calibri" pitchFamily="34" charset="0"/>
              </a:rPr>
              <a:t>Pondělí</a:t>
            </a:r>
          </a:p>
          <a:p>
            <a:r>
              <a:rPr lang="cs-CZ" sz="4000" dirty="0" smtClean="0">
                <a:latin typeface="Calibri" pitchFamily="34" charset="0"/>
              </a:rPr>
              <a:t>Středa</a:t>
            </a:r>
          </a:p>
          <a:p>
            <a:r>
              <a:rPr lang="cs-CZ" sz="4000" dirty="0" smtClean="0">
                <a:latin typeface="Calibri" pitchFamily="34" charset="0"/>
              </a:rPr>
              <a:t>Sobota</a:t>
            </a:r>
          </a:p>
          <a:p>
            <a:r>
              <a:rPr lang="cs-CZ" sz="4000" dirty="0" smtClean="0">
                <a:latin typeface="Calibri" pitchFamily="34" charset="0"/>
              </a:rPr>
              <a:t>Pátek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Dienstag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Sonntag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Donnerstag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Montag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Mittwoch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Samstag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Freitag</a:t>
            </a:r>
            <a:endParaRPr lang="cs-CZ" sz="40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SEŘAĎ DNY, JAK JDOU ZA SEBOU: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Samstag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Sonntag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Dienstag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Freitag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Montag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Donnerstag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Mittwoch</a:t>
            </a:r>
            <a:endParaRPr lang="cs-CZ" sz="4000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Montag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Dienstag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Mittwoch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Donnerstag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Freitag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Samstag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Sonntag</a:t>
            </a:r>
            <a:endParaRPr lang="cs-CZ" sz="40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PODLE ČÍSEL NAPIŠ JMÉNO DNE: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r>
              <a:rPr lang="cs-CZ" sz="7200" dirty="0" smtClean="0">
                <a:latin typeface="Calibri" pitchFamily="34" charset="0"/>
              </a:rPr>
              <a:t>2 - 5 - 7- 6 -3 -1 - 4</a:t>
            </a: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179512" y="3933056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Dienstag</a:t>
            </a:r>
            <a:endParaRPr lang="cs-CZ" sz="2800" dirty="0"/>
          </a:p>
        </p:txBody>
      </p:sp>
      <p:sp>
        <p:nvSpPr>
          <p:cNvPr id="6" name="Popisek se šipkou nahoru 5"/>
          <p:cNvSpPr/>
          <p:nvPr/>
        </p:nvSpPr>
        <p:spPr>
          <a:xfrm>
            <a:off x="2339752" y="4005064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Sonntag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7" name="Popisek se šipkou nahoru 6"/>
          <p:cNvSpPr/>
          <p:nvPr/>
        </p:nvSpPr>
        <p:spPr>
          <a:xfrm>
            <a:off x="4355976" y="4005064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Mittwoch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6516216" y="4005064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itchFamily="34" charset="0"/>
              </a:rPr>
              <a:t>Donnerstag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1403648" y="1772816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Freitag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3500430" y="1785926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Samstag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3" name="Popisek se šipkou dolů 12"/>
          <p:cNvSpPr/>
          <p:nvPr/>
        </p:nvSpPr>
        <p:spPr>
          <a:xfrm>
            <a:off x="5436096" y="1772816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Montag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 NAPIŠ ČÍSLO KE JMÉNU DNE: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endParaRPr lang="cs-CZ" sz="3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3600" dirty="0" err="1" smtClean="0">
                <a:latin typeface="Calibri" pitchFamily="34" charset="0"/>
              </a:rPr>
              <a:t>Donnerstag</a:t>
            </a:r>
            <a:r>
              <a:rPr lang="cs-CZ" sz="3600" dirty="0" smtClean="0">
                <a:latin typeface="Calibri" pitchFamily="34" charset="0"/>
              </a:rPr>
              <a:t> - </a:t>
            </a:r>
            <a:r>
              <a:rPr lang="cs-CZ" sz="3600" dirty="0" err="1" smtClean="0">
                <a:latin typeface="Calibri" pitchFamily="34" charset="0"/>
              </a:rPr>
              <a:t>Sonntag</a:t>
            </a:r>
            <a:r>
              <a:rPr lang="cs-CZ" sz="3600" dirty="0" smtClean="0">
                <a:latin typeface="Calibri" pitchFamily="34" charset="0"/>
              </a:rPr>
              <a:t> - </a:t>
            </a:r>
            <a:r>
              <a:rPr lang="cs-CZ" sz="3600" dirty="0" err="1" smtClean="0">
                <a:latin typeface="Calibri" pitchFamily="34" charset="0"/>
              </a:rPr>
              <a:t>Mittwoch</a:t>
            </a:r>
            <a:r>
              <a:rPr lang="cs-CZ" sz="3600" dirty="0" smtClean="0">
                <a:latin typeface="Calibri" pitchFamily="34" charset="0"/>
              </a:rPr>
              <a:t> - </a:t>
            </a:r>
            <a:r>
              <a:rPr lang="cs-CZ" sz="3600" dirty="0" err="1" smtClean="0">
                <a:latin typeface="Calibri" pitchFamily="34" charset="0"/>
              </a:rPr>
              <a:t>Freitag</a:t>
            </a:r>
            <a:endParaRPr lang="cs-CZ" sz="3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4000" dirty="0" smtClean="0">
                <a:latin typeface="Calibri" pitchFamily="34" charset="0"/>
              </a:rPr>
              <a:t>  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357158" y="4000504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alibri" pitchFamily="34" charset="0"/>
              </a:rPr>
              <a:t>4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6" name="Popisek se šipkou nahoru 5"/>
          <p:cNvSpPr/>
          <p:nvPr/>
        </p:nvSpPr>
        <p:spPr>
          <a:xfrm>
            <a:off x="4572000" y="4000504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alibri" pitchFamily="34" charset="0"/>
              </a:rPr>
              <a:t>3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2786050" y="2357430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alibri" pitchFamily="34" charset="0"/>
              </a:rPr>
              <a:t>7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6715140" y="2357430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alibri" pitchFamily="34" charset="0"/>
              </a:rPr>
              <a:t>5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 NAPIŠ ČÍSLO KE JMÉNU DNE: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endParaRPr lang="cs-CZ" sz="3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3600" dirty="0" err="1" smtClean="0">
                <a:latin typeface="Calibri" pitchFamily="34" charset="0"/>
              </a:rPr>
              <a:t>Dienstag</a:t>
            </a:r>
            <a:r>
              <a:rPr lang="cs-CZ" sz="3600" dirty="0" smtClean="0">
                <a:latin typeface="Calibri" pitchFamily="34" charset="0"/>
              </a:rPr>
              <a:t> - </a:t>
            </a:r>
            <a:r>
              <a:rPr lang="cs-CZ" sz="3600" dirty="0" err="1" smtClean="0">
                <a:latin typeface="Calibri" pitchFamily="34" charset="0"/>
              </a:rPr>
              <a:t>Montag</a:t>
            </a:r>
            <a:r>
              <a:rPr lang="cs-CZ" sz="3600" dirty="0" smtClean="0">
                <a:latin typeface="Calibri" pitchFamily="34" charset="0"/>
              </a:rPr>
              <a:t> - </a:t>
            </a:r>
            <a:r>
              <a:rPr lang="cs-CZ" sz="3600" dirty="0" err="1" smtClean="0">
                <a:latin typeface="Calibri" pitchFamily="34" charset="0"/>
              </a:rPr>
              <a:t>Samstag</a:t>
            </a:r>
            <a:r>
              <a:rPr lang="cs-CZ" sz="3600" dirty="0" smtClean="0">
                <a:latin typeface="Calibri" pitchFamily="34" charset="0"/>
              </a:rPr>
              <a:t> - </a:t>
            </a:r>
            <a:r>
              <a:rPr lang="cs-CZ" sz="3600" dirty="0" err="1" smtClean="0">
                <a:latin typeface="Calibri" pitchFamily="34" charset="0"/>
              </a:rPr>
              <a:t>Freitag</a:t>
            </a:r>
            <a:endParaRPr lang="cs-CZ" sz="36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4000" dirty="0" smtClean="0">
                <a:latin typeface="Calibri" pitchFamily="34" charset="0"/>
              </a:rPr>
              <a:t>  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571472" y="4000504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alibri" pitchFamily="34" charset="0"/>
              </a:rPr>
              <a:t>2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6" name="Popisek se šipkou nahoru 5"/>
          <p:cNvSpPr/>
          <p:nvPr/>
        </p:nvSpPr>
        <p:spPr>
          <a:xfrm>
            <a:off x="4429124" y="4000504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alibri" pitchFamily="34" charset="0"/>
              </a:rPr>
              <a:t>6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2643174" y="2428868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alibri" pitchFamily="34" charset="0"/>
              </a:rPr>
              <a:t>1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6286512" y="2357430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Calibri" pitchFamily="34" charset="0"/>
              </a:rPr>
              <a:t>5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NAPIŠ NÁSLEDUJÍCÍ DEN: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643050"/>
            <a:ext cx="7467600" cy="4873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Montag</a:t>
            </a:r>
            <a:endParaRPr lang="cs-CZ" sz="4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Donnerstag</a:t>
            </a:r>
            <a:endParaRPr lang="cs-CZ" sz="4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Samstag</a:t>
            </a:r>
            <a:endParaRPr lang="cs-CZ" sz="4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Freitag</a:t>
            </a:r>
            <a:endParaRPr lang="cs-CZ" sz="4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</a:rPr>
              <a:t>Sonntag</a:t>
            </a:r>
            <a:r>
              <a:rPr lang="cs-CZ" sz="4400" dirty="0" smtClean="0">
                <a:latin typeface="Calibri" pitchFamily="34" charset="0"/>
              </a:rPr>
              <a:t> </a:t>
            </a:r>
            <a:endParaRPr lang="cs-CZ" sz="4400" dirty="0">
              <a:latin typeface="Calibri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131840" y="1772816"/>
            <a:ext cx="100811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779912" y="2564904"/>
            <a:ext cx="100811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203848" y="3212976"/>
            <a:ext cx="100811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203848" y="4005064"/>
            <a:ext cx="100811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203848" y="4797152"/>
            <a:ext cx="100811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76056" y="1700808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Dienstag</a:t>
            </a:r>
            <a:endParaRPr lang="cs-CZ" sz="4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76056" y="2420888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Freitag</a:t>
            </a:r>
            <a:endParaRPr lang="cs-CZ" sz="4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72066" y="3143248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Sonntag</a:t>
            </a:r>
            <a:endParaRPr lang="cs-CZ" sz="4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72066" y="3857628"/>
            <a:ext cx="2354034" cy="7098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Samstag</a:t>
            </a:r>
            <a:endParaRPr lang="cs-CZ" sz="4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72066" y="4643446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Montag</a:t>
            </a:r>
            <a:endParaRPr lang="cs-CZ" sz="4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NAPIŠ PŘEDCHÁZEJÍCÍ DEN: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400" dirty="0" err="1" smtClean="0">
                <a:latin typeface="Calibri" pitchFamily="34" charset="0"/>
              </a:rPr>
              <a:t>Donnerstag</a:t>
            </a:r>
            <a:endParaRPr lang="cs-CZ" sz="4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 err="1" smtClean="0">
                <a:latin typeface="Calibri" pitchFamily="34" charset="0"/>
              </a:rPr>
              <a:t>Samstag</a:t>
            </a:r>
            <a:endParaRPr lang="cs-CZ" sz="4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 err="1" smtClean="0">
                <a:latin typeface="Calibri" pitchFamily="34" charset="0"/>
              </a:rPr>
              <a:t>Montag</a:t>
            </a:r>
            <a:endParaRPr lang="cs-CZ" sz="4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 err="1" smtClean="0">
                <a:latin typeface="Calibri" pitchFamily="34" charset="0"/>
              </a:rPr>
              <a:t>Mittwoch</a:t>
            </a:r>
            <a:endParaRPr lang="cs-CZ" sz="4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400" dirty="0" err="1" smtClean="0">
                <a:latin typeface="Calibri" pitchFamily="34" charset="0"/>
              </a:rPr>
              <a:t>Freitag</a:t>
            </a:r>
            <a:endParaRPr lang="cs-CZ" sz="4400" dirty="0">
              <a:latin typeface="Calibri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851920" y="1772816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987824" y="2636912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915816" y="3356992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275856" y="4077072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771800" y="4869160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76056" y="1700808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Mittwoch</a:t>
            </a:r>
            <a:endParaRPr lang="cs-CZ" sz="4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6056" y="2420888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Freitag</a:t>
            </a:r>
            <a:endParaRPr lang="cs-CZ" sz="4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2066" y="3143248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Sonntag</a:t>
            </a:r>
            <a:endParaRPr lang="cs-CZ" sz="4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72066" y="3857628"/>
            <a:ext cx="2354034" cy="7098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Dienstag</a:t>
            </a:r>
            <a:endParaRPr lang="cs-CZ" sz="40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72066" y="4643446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Donnerstag</a:t>
            </a:r>
            <a:endParaRPr lang="cs-CZ" sz="36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400" dirty="0" smtClean="0">
                <a:latin typeface="Calibri" pitchFamily="34" charset="0"/>
              </a:rPr>
              <a:t>  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TEĎ SI PROCVIČÍME PRAVOPIS: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1538" y="1643050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M - T </a:t>
            </a:r>
            <a:r>
              <a:rPr lang="cs-CZ" sz="3200" dirty="0" err="1" smtClean="0">
                <a:latin typeface="Calibri" pitchFamily="34" charset="0"/>
              </a:rPr>
              <a:t>T</a:t>
            </a:r>
            <a:r>
              <a:rPr lang="cs-CZ" sz="3200" dirty="0" smtClean="0">
                <a:latin typeface="Calibri" pitchFamily="34" charset="0"/>
              </a:rPr>
              <a:t> - - - -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1538" y="2786058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S </a:t>
            </a:r>
            <a:r>
              <a:rPr lang="cs-CZ" sz="3200" dirty="0" smtClean="0">
                <a:solidFill>
                  <a:schemeClr val="bg1"/>
                </a:solidFill>
                <a:latin typeface="Calibri" pitchFamily="34" charset="0"/>
              </a:rPr>
              <a:t>-</a:t>
            </a:r>
            <a:r>
              <a:rPr lang="cs-CZ" sz="3200" dirty="0" smtClean="0">
                <a:latin typeface="Calibri" pitchFamily="34" charset="0"/>
              </a:rPr>
              <a:t> N </a:t>
            </a:r>
            <a:r>
              <a:rPr lang="cs-CZ" sz="3200" dirty="0" err="1" smtClean="0">
                <a:latin typeface="Calibri" pitchFamily="34" charset="0"/>
              </a:rPr>
              <a:t>N</a:t>
            </a:r>
            <a:r>
              <a:rPr lang="cs-CZ" sz="3200" dirty="0" smtClean="0">
                <a:latin typeface="Calibri" pitchFamily="34" charset="0"/>
              </a:rPr>
              <a:t> - - -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1538" y="3929066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F -</a:t>
            </a:r>
            <a:r>
              <a:rPr lang="cs-CZ" sz="3200" dirty="0" smtClean="0">
                <a:solidFill>
                  <a:schemeClr val="accent2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Calibri" pitchFamily="34" charset="0"/>
              </a:rPr>
              <a:t>-</a:t>
            </a:r>
            <a:r>
              <a:rPr lang="cs-CZ" sz="3200" dirty="0" smtClean="0">
                <a:latin typeface="Calibri" pitchFamily="34" charset="0"/>
              </a:rPr>
              <a:t> I - - G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7686" y="1643050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D I - - - - - G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7686" y="2786058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D - N </a:t>
            </a:r>
            <a:r>
              <a:rPr lang="cs-CZ" sz="3200" dirty="0" err="1" smtClean="0">
                <a:latin typeface="Calibri" pitchFamily="34" charset="0"/>
              </a:rPr>
              <a:t>N</a:t>
            </a:r>
            <a:r>
              <a:rPr lang="cs-CZ" sz="3200" dirty="0" smtClean="0">
                <a:latin typeface="Calibri" pitchFamily="34" charset="0"/>
              </a:rPr>
              <a:t> - - - - A G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57686" y="3929066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S  - - S - - -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57488" y="5072074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M - - T - -</a:t>
            </a:r>
            <a:endParaRPr lang="cs-CZ" sz="3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TAKTO JE TO SPRÁVNĚ: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1538" y="1643050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M 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I</a:t>
            </a:r>
            <a:r>
              <a:rPr lang="cs-CZ" sz="3200" dirty="0" smtClean="0">
                <a:latin typeface="Calibri" pitchFamily="34" charset="0"/>
              </a:rPr>
              <a:t>TT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WOCH</a:t>
            </a:r>
            <a:endParaRPr lang="cs-CZ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1538" y="2786058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S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O</a:t>
            </a:r>
            <a:r>
              <a:rPr lang="cs-CZ" sz="3200" dirty="0" smtClean="0">
                <a:latin typeface="Calibri" pitchFamily="34" charset="0"/>
              </a:rPr>
              <a:t>NN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TAG</a:t>
            </a:r>
            <a:endParaRPr lang="cs-CZ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1538" y="3929066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F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RE</a:t>
            </a:r>
            <a:r>
              <a:rPr lang="cs-CZ" sz="3200" dirty="0" smtClean="0">
                <a:latin typeface="Calibri" pitchFamily="34" charset="0"/>
              </a:rPr>
              <a:t>I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TA</a:t>
            </a:r>
            <a:r>
              <a:rPr lang="cs-CZ" sz="3200" dirty="0" smtClean="0">
                <a:latin typeface="Calibri" pitchFamily="34" charset="0"/>
              </a:rPr>
              <a:t>G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7686" y="1643050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DI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ENSTA</a:t>
            </a:r>
            <a:r>
              <a:rPr lang="cs-CZ" sz="3200" dirty="0" smtClean="0">
                <a:latin typeface="Calibri" pitchFamily="34" charset="0"/>
              </a:rPr>
              <a:t>G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7686" y="2786058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D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O</a:t>
            </a:r>
            <a:r>
              <a:rPr lang="cs-CZ" sz="3200" dirty="0" smtClean="0">
                <a:latin typeface="Calibri" pitchFamily="34" charset="0"/>
              </a:rPr>
              <a:t>NN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ERST</a:t>
            </a:r>
            <a:r>
              <a:rPr lang="cs-CZ" sz="3200" dirty="0" smtClean="0">
                <a:latin typeface="Calibri" pitchFamily="34" charset="0"/>
              </a:rPr>
              <a:t>AG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57686" y="3929066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S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AM</a:t>
            </a:r>
            <a:r>
              <a:rPr lang="cs-CZ" sz="3200" dirty="0" smtClean="0">
                <a:latin typeface="Calibri" pitchFamily="34" charset="0"/>
              </a:rPr>
              <a:t>S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TAG</a:t>
            </a:r>
            <a:endParaRPr lang="cs-CZ" sz="32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57488" y="5072074"/>
            <a:ext cx="292895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M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ON</a:t>
            </a:r>
            <a:r>
              <a:rPr lang="cs-CZ" sz="3200" dirty="0" smtClean="0">
                <a:latin typeface="Calibri" pitchFamily="34" charset="0"/>
              </a:rPr>
              <a:t>T</a:t>
            </a:r>
            <a:r>
              <a:rPr lang="cs-CZ" sz="3200" dirty="0" smtClean="0">
                <a:solidFill>
                  <a:srgbClr val="0070C0"/>
                </a:solidFill>
                <a:latin typeface="Calibri" pitchFamily="34" charset="0"/>
              </a:rPr>
              <a:t>AG</a:t>
            </a:r>
            <a:endParaRPr lang="cs-CZ" sz="3200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Vylušti přesmyčky: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/>
            <a:r>
              <a:rPr lang="cs-CZ" sz="3600" dirty="0" smtClean="0">
                <a:latin typeface="Calibri" pitchFamily="34" charset="0"/>
              </a:rPr>
              <a:t>GTSSMAA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DAGEINTS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TAGONM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GREITFA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NNOTGSA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NNREODGSTA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CHTIOTMW</a:t>
            </a:r>
            <a:endParaRPr lang="cs-CZ" sz="3600" dirty="0">
              <a:latin typeface="Calibri" pitchFamily="34" charset="0"/>
            </a:endParaRPr>
          </a:p>
        </p:txBody>
      </p:sp>
      <p:sp>
        <p:nvSpPr>
          <p:cNvPr id="5" name="Zástupný symbol pro obsah 7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3600" dirty="0" smtClean="0">
                <a:latin typeface="Calibri" pitchFamily="34" charset="0"/>
              </a:rPr>
              <a:t>SAMSTAG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DIENSTAG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MONTAG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FREITAG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SONNTAG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DONNERSTAG</a:t>
            </a:r>
          </a:p>
          <a:p>
            <a:pPr algn="ctr"/>
            <a:r>
              <a:rPr lang="cs-CZ" sz="3600" dirty="0" smtClean="0">
                <a:latin typeface="Calibri" pitchFamily="34" charset="0"/>
              </a:rPr>
              <a:t>MITTWOCH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071678"/>
            <a:ext cx="5397375" cy="4071965"/>
          </a:xfrm>
          <a:prstGeom prst="rect">
            <a:avLst/>
          </a:prstGeom>
          <a:noFill/>
        </p:spPr>
      </p:pic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Obr. </a:t>
            </a:r>
            <a:r>
              <a:rPr lang="cs-CZ" dirty="0" err="1" smtClean="0"/>
              <a:t>smajlíka</a:t>
            </a:r>
            <a:r>
              <a:rPr lang="cs-CZ" dirty="0" smtClean="0"/>
              <a:t> – je dostupný pod licencí Microsoft Office 2007 na Office.</a:t>
            </a:r>
            <a:r>
              <a:rPr lang="cs-CZ" smtClean="0"/>
              <a:t>com</a:t>
            </a:r>
            <a:endParaRPr lang="cs-CZ" dirty="0" smtClean="0"/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1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0070C0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327</TotalTime>
  <Words>424</Words>
  <Application>Microsoft Office PowerPoint</Application>
  <PresentationFormat>Předvádění na obrazovce (4:3)</PresentationFormat>
  <Paragraphs>190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DIE WOCHENTAGE </vt:lpstr>
      <vt:lpstr>POJĎME SI JE VYJMENOVAT: </vt:lpstr>
      <vt:lpstr>JEŠTĚ JEDNOU:</vt:lpstr>
      <vt:lpstr>ZAPAMATUJTE SI:</vt:lpstr>
      <vt:lpstr>ZAPAMATUJTE SI:</vt:lpstr>
      <vt:lpstr>ZAPAMATUJTE SI:</vt:lpstr>
      <vt:lpstr>PŘELOŽ:</vt:lpstr>
      <vt:lpstr>A TEĎ OPAČNĚ:</vt:lpstr>
      <vt:lpstr>SEŘAĎ DNY, JAK JDOU ZA SEBOU:</vt:lpstr>
      <vt:lpstr>PODLE ČÍSEL NAPIŠ JMÉNO DNE:</vt:lpstr>
      <vt:lpstr> NAPIŠ ČÍSLO KE JMÉNU DNE:</vt:lpstr>
      <vt:lpstr> NAPIŠ ČÍSLO KE JMÉNU DNE:</vt:lpstr>
      <vt:lpstr>NAPIŠ NÁSLEDUJÍCÍ DEN:</vt:lpstr>
      <vt:lpstr>NAPIŠ PŘEDCHÁZEJÍCÍ DEN:</vt:lpstr>
      <vt:lpstr>  TEĎ SI PROCVIČÍME PRAVOPIS:</vt:lpstr>
      <vt:lpstr>TAKTO JE TO SPRÁVNĚ:</vt:lpstr>
      <vt:lpstr>Vylušti přesmyčky: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78</cp:revision>
  <dcterms:created xsi:type="dcterms:W3CDTF">2012-06-10T15:39:28Z</dcterms:created>
  <dcterms:modified xsi:type="dcterms:W3CDTF">2012-10-23T15:30:36Z</dcterms:modified>
</cp:coreProperties>
</file>