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303" r:id="rId2"/>
    <p:sldId id="256" r:id="rId3"/>
    <p:sldId id="295" r:id="rId4"/>
    <p:sldId id="287" r:id="rId5"/>
    <p:sldId id="289" r:id="rId6"/>
    <p:sldId id="290" r:id="rId7"/>
    <p:sldId id="292" r:id="rId8"/>
    <p:sldId id="293" r:id="rId9"/>
    <p:sldId id="294" r:id="rId10"/>
    <p:sldId id="300" r:id="rId11"/>
    <p:sldId id="296" r:id="rId12"/>
    <p:sldId id="297" r:id="rId13"/>
    <p:sldId id="298" r:id="rId14"/>
    <p:sldId id="301" r:id="rId15"/>
    <p:sldId id="299" r:id="rId16"/>
    <p:sldId id="273" r:id="rId17"/>
    <p:sldId id="274" r:id="rId18"/>
    <p:sldId id="275" r:id="rId19"/>
    <p:sldId id="276" r:id="rId20"/>
    <p:sldId id="281" r:id="rId21"/>
    <p:sldId id="30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21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70499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2000240"/>
            <a:ext cx="8229600" cy="4572032"/>
          </a:xfrm>
          <a:solidFill>
            <a:schemeClr val="bg1"/>
          </a:solidFill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Název </a:t>
            </a:r>
            <a:r>
              <a:rPr lang="cs-CZ" sz="3600" dirty="0" err="1">
                <a:latin typeface="Calibri" pitchFamily="34" charset="0"/>
              </a:rPr>
              <a:t>DUMu</a:t>
            </a:r>
            <a:r>
              <a:rPr lang="cs-CZ" sz="3600" dirty="0" smtClean="0">
                <a:latin typeface="Calibri" pitchFamily="34" charset="0"/>
              </a:rPr>
              <a:t>: VY_22_INOVACE_15_2_WOCHENTAGE 2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Číslo skupiny: 1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Autor: Mgr. Miroslava </a:t>
            </a:r>
            <a:r>
              <a:rPr lang="cs-CZ" sz="3600" dirty="0" err="1" smtClean="0">
                <a:latin typeface="Calibri" pitchFamily="34" charset="0"/>
              </a:rPr>
              <a:t>Plocková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Vzdělávací oblast/Předmět/Téma: Jazyk a jazyková komunikace / Německý jazyk / WOCHENTAGE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Druh </a:t>
            </a:r>
            <a:r>
              <a:rPr lang="cs-CZ" sz="3600" dirty="0">
                <a:latin typeface="Calibri" pitchFamily="34" charset="0"/>
              </a:rPr>
              <a:t>učebního </a:t>
            </a:r>
            <a:r>
              <a:rPr lang="cs-CZ" sz="36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Metodický list:	ne</a:t>
            </a:r>
          </a:p>
          <a:p>
            <a:pPr>
              <a:buNone/>
              <a:defRPr/>
            </a:pPr>
            <a:r>
              <a:rPr lang="cs-CZ" sz="3600" dirty="0" smtClean="0">
                <a:latin typeface="Calibri" pitchFamily="34" charset="0"/>
              </a:rPr>
              <a:t>Anotace: :  Žáci si v prezentaci procvičí  slovní zásobu daného tématu, osvojí si příslovce dnes, zítra, včera. Naučí se jednoduše ptát a jednoduše odpovídat.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Ověřeno </a:t>
            </a:r>
            <a:r>
              <a:rPr lang="cs-CZ" sz="3600" dirty="0">
                <a:latin typeface="Calibri" pitchFamily="34" charset="0"/>
              </a:rPr>
              <a:t>ve třídě</a:t>
            </a:r>
            <a:r>
              <a:rPr lang="cs-CZ" sz="3600" dirty="0" smtClean="0">
                <a:latin typeface="Calibri" pitchFamily="34" charset="0"/>
              </a:rPr>
              <a:t>: VI.B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Datum </a:t>
            </a:r>
            <a:r>
              <a:rPr lang="cs-CZ" sz="3600" dirty="0">
                <a:latin typeface="Calibri" pitchFamily="34" charset="0"/>
              </a:rPr>
              <a:t>ověření</a:t>
            </a:r>
            <a:r>
              <a:rPr lang="cs-CZ" sz="3600" dirty="0" smtClean="0">
                <a:latin typeface="Calibri" pitchFamily="34" charset="0"/>
              </a:rPr>
              <a:t>: 19.10.2012</a:t>
            </a: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3600" dirty="0">
                <a:latin typeface="Calibri" pitchFamily="34" charset="0"/>
              </a:rPr>
              <a:t>výše uvedený materiál jsem ověřil(a) </a:t>
            </a: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ve </a:t>
            </a:r>
            <a:r>
              <a:rPr lang="cs-CZ" sz="3600" dirty="0">
                <a:latin typeface="Calibri" pitchFamily="34" charset="0"/>
              </a:rPr>
              <a:t>výuce a provedl(a) o tom zápis do </a:t>
            </a:r>
            <a:r>
              <a:rPr lang="cs-CZ" sz="36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latin typeface="Calibri" pitchFamily="34" charset="0"/>
              </a:rPr>
              <a:t>Datum:  19.10.2012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DIE WOCHENTAGE</a:t>
            </a:r>
            <a:r>
              <a:rPr lang="cs-CZ" sz="6000" dirty="0" smtClean="0">
                <a:latin typeface="Calibri" pitchFamily="34" charset="0"/>
              </a:rPr>
              <a:t> </a:t>
            </a:r>
            <a:endParaRPr lang="cs-CZ" sz="6000" dirty="0"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Dny v týdnu – 0. lekce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ZOPAKOVAT: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Montag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pondělí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Dienstag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úterý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Mittwoch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středa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Donnerstag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čtvrtek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Freitag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pátek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Samstag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sobota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Sonntag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neděle</a:t>
            </a:r>
            <a:endParaRPr lang="cs-CZ" sz="4000" dirty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9600" dirty="0" err="1" smtClean="0">
                <a:latin typeface="Calibri" pitchFamily="34" charset="0"/>
              </a:rPr>
              <a:t>heute</a:t>
            </a:r>
            <a:r>
              <a:rPr lang="cs-CZ" sz="9600" dirty="0" smtClean="0">
                <a:latin typeface="Calibri" pitchFamily="34" charset="0"/>
              </a:rPr>
              <a:t> = dnes</a:t>
            </a:r>
            <a:endParaRPr lang="cs-CZ" sz="9600" dirty="0" smtClean="0">
              <a:solidFill>
                <a:schemeClr val="accent2"/>
              </a:solidFill>
              <a:latin typeface="Calibri" pitchFamily="34" charset="0"/>
            </a:endParaRPr>
          </a:p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Was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ist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heute</a:t>
            </a:r>
            <a:r>
              <a:rPr lang="cs-CZ" sz="8800" dirty="0" smtClean="0">
                <a:latin typeface="Calibri" pitchFamily="34" charset="0"/>
              </a:rPr>
              <a:t>?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 </a:t>
            </a:r>
            <a:r>
              <a:rPr lang="cs-CZ" sz="8800" dirty="0" smtClean="0">
                <a:latin typeface="Calibri" pitchFamily="34" charset="0"/>
              </a:rPr>
              <a:t>Co je dnes?</a:t>
            </a:r>
          </a:p>
          <a:p>
            <a:pPr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Heute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ist</a:t>
            </a:r>
            <a:r>
              <a:rPr lang="cs-CZ" sz="8800" dirty="0" smtClean="0">
                <a:latin typeface="Calibri" pitchFamily="34" charset="0"/>
              </a:rPr>
              <a:t> …….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</a:t>
            </a:r>
            <a:r>
              <a:rPr lang="cs-CZ" sz="8800" dirty="0" smtClean="0">
                <a:latin typeface="Calibri" pitchFamily="34" charset="0"/>
              </a:rPr>
              <a:t> Dnes je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alibri" pitchFamily="34" charset="0"/>
              </a:rPr>
              <a:t> </a:t>
            </a:r>
            <a:r>
              <a:rPr lang="cs-CZ" sz="3600" dirty="0" smtClean="0">
                <a:latin typeface="Calibri" pitchFamily="34" charset="0"/>
              </a:rPr>
              <a:t>Co je dnes?</a:t>
            </a:r>
          </a:p>
          <a:p>
            <a:r>
              <a:rPr lang="cs-CZ" sz="3600" dirty="0" smtClean="0">
                <a:latin typeface="Calibri" pitchFamily="34" charset="0"/>
              </a:rPr>
              <a:t> Dnes je sobota.</a:t>
            </a:r>
          </a:p>
          <a:p>
            <a:r>
              <a:rPr lang="cs-CZ" sz="3600" dirty="0" smtClean="0">
                <a:latin typeface="Calibri" pitchFamily="34" charset="0"/>
              </a:rPr>
              <a:t> Dnes je čtvrtek.</a:t>
            </a:r>
          </a:p>
          <a:p>
            <a:pPr>
              <a:buNone/>
            </a:pPr>
            <a:endParaRPr lang="cs-CZ" sz="3600" dirty="0" smtClean="0">
              <a:latin typeface="Calibri" pitchFamily="34" charset="0"/>
            </a:endParaRPr>
          </a:p>
          <a:p>
            <a:r>
              <a:rPr lang="cs-CZ" sz="3600" dirty="0" smtClean="0">
                <a:latin typeface="Calibri" pitchFamily="34" charset="0"/>
              </a:rPr>
              <a:t> Dnes je středa.</a:t>
            </a:r>
          </a:p>
          <a:p>
            <a:pPr>
              <a:buNone/>
            </a:pPr>
            <a:endParaRPr lang="cs-CZ" sz="3600" dirty="0" smtClean="0">
              <a:latin typeface="Calibri" pitchFamily="34" charset="0"/>
            </a:endParaRPr>
          </a:p>
          <a:p>
            <a:r>
              <a:rPr lang="cs-CZ" sz="3600" dirty="0" smtClean="0">
                <a:latin typeface="Calibri" pitchFamily="34" charset="0"/>
              </a:rPr>
              <a:t> Dnes je pátek.</a:t>
            </a:r>
          </a:p>
          <a:p>
            <a:r>
              <a:rPr lang="cs-CZ" sz="3600" dirty="0" smtClean="0">
                <a:latin typeface="Calibri" pitchFamily="34" charset="0"/>
              </a:rPr>
              <a:t> Dnes je neděle.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dirty="0" err="1" smtClean="0">
                <a:latin typeface="Calibri" pitchFamily="34" charset="0"/>
              </a:rPr>
              <a:t>Was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?</a:t>
            </a:r>
          </a:p>
          <a:p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Samstag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Donnerstag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Mittwoch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Freitag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r>
              <a:rPr lang="cs-CZ" sz="3600" dirty="0" err="1" smtClean="0">
                <a:latin typeface="Calibri" pitchFamily="34" charset="0"/>
              </a:rPr>
              <a:t>Heute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Sonntag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9600" dirty="0" err="1" smtClean="0">
                <a:latin typeface="Calibri" pitchFamily="34" charset="0"/>
              </a:rPr>
              <a:t>morgen</a:t>
            </a:r>
            <a:r>
              <a:rPr lang="cs-CZ" sz="9600" dirty="0" smtClean="0">
                <a:latin typeface="Calibri" pitchFamily="34" charset="0"/>
              </a:rPr>
              <a:t> = zítra</a:t>
            </a:r>
            <a:endParaRPr lang="cs-CZ" sz="9600" dirty="0" smtClean="0">
              <a:solidFill>
                <a:schemeClr val="accent2"/>
              </a:solidFill>
              <a:latin typeface="Calibri" pitchFamily="34" charset="0"/>
            </a:endParaRPr>
          </a:p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Was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ist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morgen</a:t>
            </a:r>
            <a:r>
              <a:rPr lang="cs-CZ" sz="8800" dirty="0" smtClean="0">
                <a:latin typeface="Calibri" pitchFamily="34" charset="0"/>
              </a:rPr>
              <a:t>?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 </a:t>
            </a:r>
            <a:r>
              <a:rPr lang="cs-CZ" sz="8800" dirty="0" smtClean="0">
                <a:latin typeface="Calibri" pitchFamily="34" charset="0"/>
              </a:rPr>
              <a:t>Co je zítra?</a:t>
            </a:r>
          </a:p>
          <a:p>
            <a:pPr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Morgen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ist</a:t>
            </a:r>
            <a:r>
              <a:rPr lang="cs-CZ" sz="8800" dirty="0" smtClean="0">
                <a:latin typeface="Calibri" pitchFamily="34" charset="0"/>
              </a:rPr>
              <a:t> …….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</a:t>
            </a:r>
            <a:r>
              <a:rPr lang="cs-CZ" sz="8800" dirty="0" smtClean="0">
                <a:latin typeface="Calibri" pitchFamily="34" charset="0"/>
              </a:rPr>
              <a:t> Zítra je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>
                <a:latin typeface="Calibri" pitchFamily="34" charset="0"/>
              </a:rPr>
              <a:t> </a:t>
            </a:r>
            <a:r>
              <a:rPr lang="cs-CZ" sz="3600" dirty="0" smtClean="0">
                <a:latin typeface="Calibri" pitchFamily="34" charset="0"/>
              </a:rPr>
              <a:t>Co je zítra?</a:t>
            </a:r>
          </a:p>
          <a:p>
            <a:pPr algn="just"/>
            <a:r>
              <a:rPr lang="cs-CZ" sz="3600" dirty="0" smtClean="0">
                <a:latin typeface="Calibri" pitchFamily="34" charset="0"/>
              </a:rPr>
              <a:t> Zítra je úterý.</a:t>
            </a: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just"/>
            <a:r>
              <a:rPr lang="cs-CZ" sz="3600" dirty="0" smtClean="0">
                <a:latin typeface="Calibri" pitchFamily="34" charset="0"/>
              </a:rPr>
              <a:t> Zítra je sobota.</a:t>
            </a: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just"/>
            <a:r>
              <a:rPr lang="cs-CZ" sz="3600" dirty="0" smtClean="0">
                <a:latin typeface="Calibri" pitchFamily="34" charset="0"/>
              </a:rPr>
              <a:t> Zítra je středa.</a:t>
            </a: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just"/>
            <a:r>
              <a:rPr lang="cs-CZ" sz="3600" dirty="0" smtClean="0">
                <a:latin typeface="Calibri" pitchFamily="34" charset="0"/>
              </a:rPr>
              <a:t> Zítra je pátek.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pPr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3600" dirty="0" err="1" smtClean="0">
                <a:latin typeface="Calibri" pitchFamily="34" charset="0"/>
              </a:rPr>
              <a:t>Was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morgen</a:t>
            </a:r>
            <a:r>
              <a:rPr lang="cs-CZ" sz="3600" dirty="0" smtClean="0">
                <a:latin typeface="Calibri" pitchFamily="34" charset="0"/>
              </a:rPr>
              <a:t>?</a:t>
            </a:r>
          </a:p>
          <a:p>
            <a:pPr algn="just"/>
            <a:r>
              <a:rPr lang="cs-CZ" sz="3600" dirty="0" err="1" smtClean="0">
                <a:latin typeface="Calibri" pitchFamily="34" charset="0"/>
              </a:rPr>
              <a:t>Morgen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Dienstag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3600" dirty="0" err="1" smtClean="0">
                <a:latin typeface="Calibri" pitchFamily="34" charset="0"/>
              </a:rPr>
              <a:t>Morgen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Samstag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3600" dirty="0" err="1" smtClean="0">
                <a:latin typeface="Calibri" pitchFamily="34" charset="0"/>
              </a:rPr>
              <a:t>Morgen</a:t>
            </a:r>
            <a:r>
              <a:rPr lang="cs-CZ" sz="3600" dirty="0" smtClean="0">
                <a:latin typeface="Calibri" pitchFamily="34" charset="0"/>
              </a:rPr>
              <a:t> 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Mittwoch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3600" dirty="0" err="1" smtClean="0">
                <a:latin typeface="Calibri" pitchFamily="34" charset="0"/>
              </a:rPr>
              <a:t>Morgen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ist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Freitag</a:t>
            </a:r>
            <a:r>
              <a:rPr lang="cs-CZ" sz="3600" dirty="0" smtClean="0"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9600" dirty="0" err="1" smtClean="0">
                <a:latin typeface="Calibri" pitchFamily="34" charset="0"/>
              </a:rPr>
              <a:t>gestern</a:t>
            </a:r>
            <a:r>
              <a:rPr lang="cs-CZ" sz="9600" dirty="0" smtClean="0">
                <a:latin typeface="Calibri" pitchFamily="34" charset="0"/>
              </a:rPr>
              <a:t> = včera</a:t>
            </a:r>
            <a:endParaRPr lang="cs-CZ" sz="9600" dirty="0" smtClean="0">
              <a:solidFill>
                <a:schemeClr val="accent2"/>
              </a:solidFill>
              <a:latin typeface="Calibri" pitchFamily="34" charset="0"/>
            </a:endParaRPr>
          </a:p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Was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solidFill>
                  <a:schemeClr val="accent2"/>
                </a:solidFill>
                <a:latin typeface="Calibri" pitchFamily="34" charset="0"/>
              </a:rPr>
              <a:t>war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gestern</a:t>
            </a:r>
            <a:r>
              <a:rPr lang="cs-CZ" sz="8800" dirty="0" smtClean="0">
                <a:latin typeface="Calibri" pitchFamily="34" charset="0"/>
              </a:rPr>
              <a:t>?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 </a:t>
            </a:r>
            <a:r>
              <a:rPr lang="cs-CZ" sz="8800" dirty="0" smtClean="0">
                <a:latin typeface="Calibri" pitchFamily="34" charset="0"/>
              </a:rPr>
              <a:t>Co </a:t>
            </a: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bylo</a:t>
            </a:r>
            <a:r>
              <a:rPr lang="cs-CZ" sz="8800" dirty="0" smtClean="0">
                <a:latin typeface="Calibri" pitchFamily="34" charset="0"/>
              </a:rPr>
              <a:t> včera?</a:t>
            </a:r>
          </a:p>
          <a:p>
            <a:pPr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 algn="ctr"/>
            <a:r>
              <a:rPr lang="cs-CZ" sz="43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Gestern</a:t>
            </a:r>
            <a:r>
              <a:rPr lang="cs-CZ" sz="8800" dirty="0" smtClean="0">
                <a:latin typeface="Calibri" pitchFamily="34" charset="0"/>
              </a:rPr>
              <a:t> </a:t>
            </a:r>
            <a:r>
              <a:rPr lang="cs-CZ" sz="8800" dirty="0" err="1" smtClean="0">
                <a:latin typeface="Calibri" pitchFamily="34" charset="0"/>
              </a:rPr>
              <a:t>war</a:t>
            </a:r>
            <a:r>
              <a:rPr lang="cs-CZ" sz="8800" dirty="0" smtClean="0">
                <a:latin typeface="Calibri" pitchFamily="34" charset="0"/>
              </a:rPr>
              <a:t> …</a:t>
            </a:r>
          </a:p>
          <a:p>
            <a:pPr algn="ctr">
              <a:buNone/>
            </a:pPr>
            <a:r>
              <a:rPr lang="cs-CZ" sz="8800" dirty="0" smtClean="0">
                <a:solidFill>
                  <a:schemeClr val="accent2"/>
                </a:solidFill>
                <a:latin typeface="Calibri" pitchFamily="34" charset="0"/>
              </a:rPr>
              <a:t>=</a:t>
            </a:r>
            <a:r>
              <a:rPr lang="cs-CZ" sz="8800" dirty="0" smtClean="0">
                <a:latin typeface="Calibri" pitchFamily="34" charset="0"/>
              </a:rPr>
              <a:t> Včera byl/-a,-o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pPr algn="just"/>
            <a:r>
              <a:rPr lang="cs-CZ" sz="7400" dirty="0" smtClean="0">
                <a:latin typeface="Calibri" pitchFamily="34" charset="0"/>
              </a:rPr>
              <a:t> Co bylo včera?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/>
            <a:r>
              <a:rPr lang="cs-CZ" sz="5900" dirty="0" smtClean="0">
                <a:latin typeface="Calibri" pitchFamily="34" charset="0"/>
              </a:rPr>
              <a:t> </a:t>
            </a:r>
            <a:r>
              <a:rPr lang="cs-CZ" sz="7400" dirty="0" smtClean="0">
                <a:latin typeface="Calibri" pitchFamily="34" charset="0"/>
              </a:rPr>
              <a:t>Včera bylo úterý.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/>
            <a:r>
              <a:rPr lang="cs-CZ" sz="5900" dirty="0" smtClean="0">
                <a:latin typeface="Calibri" pitchFamily="34" charset="0"/>
              </a:rPr>
              <a:t> </a:t>
            </a:r>
            <a:r>
              <a:rPr lang="cs-CZ" sz="7400" dirty="0" smtClean="0">
                <a:latin typeface="Calibri" pitchFamily="34" charset="0"/>
              </a:rPr>
              <a:t>Včera bylo pondělí.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/>
            <a:r>
              <a:rPr lang="cs-CZ" sz="5900" dirty="0" smtClean="0">
                <a:latin typeface="Calibri" pitchFamily="34" charset="0"/>
              </a:rPr>
              <a:t> </a:t>
            </a:r>
            <a:r>
              <a:rPr lang="cs-CZ" sz="7400" dirty="0" smtClean="0">
                <a:latin typeface="Calibri" pitchFamily="34" charset="0"/>
              </a:rPr>
              <a:t>Včera byla středa.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/>
            <a:r>
              <a:rPr lang="cs-CZ" sz="5900" dirty="0" smtClean="0">
                <a:latin typeface="Calibri" pitchFamily="34" charset="0"/>
              </a:rPr>
              <a:t> </a:t>
            </a:r>
            <a:r>
              <a:rPr lang="cs-CZ" sz="7400" dirty="0" smtClean="0">
                <a:latin typeface="Calibri" pitchFamily="34" charset="0"/>
              </a:rPr>
              <a:t>Včera byl pátek.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/>
            <a:r>
              <a:rPr lang="cs-CZ" sz="5900" dirty="0" smtClean="0">
                <a:latin typeface="Calibri" pitchFamily="34" charset="0"/>
              </a:rPr>
              <a:t> </a:t>
            </a:r>
            <a:r>
              <a:rPr lang="cs-CZ" sz="7400" dirty="0" smtClean="0">
                <a:latin typeface="Calibri" pitchFamily="34" charset="0"/>
              </a:rPr>
              <a:t>Včera byl čtvrtek.</a:t>
            </a:r>
          </a:p>
          <a:p>
            <a:pPr algn="just"/>
            <a:endParaRPr lang="cs-CZ" sz="5900" dirty="0" smtClean="0">
              <a:latin typeface="Calibri" pitchFamily="34" charset="0"/>
            </a:endParaRPr>
          </a:p>
          <a:p>
            <a:pPr algn="just">
              <a:buNone/>
            </a:pPr>
            <a:r>
              <a:rPr lang="cs-CZ" sz="5900" dirty="0" smtClean="0">
                <a:latin typeface="Calibri" pitchFamily="34" charset="0"/>
              </a:rPr>
              <a:t> </a:t>
            </a: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just">
              <a:buNone/>
            </a:pPr>
            <a:endParaRPr lang="cs-CZ" sz="3600" dirty="0" smtClean="0">
              <a:latin typeface="Calibri" pitchFamily="34" charset="0"/>
            </a:endParaRPr>
          </a:p>
          <a:p>
            <a:pPr>
              <a:buNone/>
            </a:pPr>
            <a:endParaRPr lang="cs-CZ" sz="3600" dirty="0" smtClean="0">
              <a:latin typeface="Calibri" pitchFamily="34" charset="0"/>
            </a:endParaRPr>
          </a:p>
          <a:p>
            <a:pPr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32500" lnSpcReduction="20000"/>
          </a:bodyPr>
          <a:lstStyle/>
          <a:p>
            <a:pPr algn="just"/>
            <a:r>
              <a:rPr lang="cs-CZ" sz="7400" dirty="0" err="1" smtClean="0">
                <a:latin typeface="Calibri" pitchFamily="34" charset="0"/>
              </a:rPr>
              <a:t>Was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?</a:t>
            </a:r>
          </a:p>
          <a:p>
            <a:pPr algn="just"/>
            <a:endParaRPr lang="cs-CZ" sz="3600" dirty="0" smtClean="0">
              <a:latin typeface="Calibri" pitchFamily="34" charset="0"/>
            </a:endParaRPr>
          </a:p>
          <a:p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Dienstag</a:t>
            </a:r>
            <a:r>
              <a:rPr lang="cs-CZ" sz="7400" dirty="0" smtClean="0">
                <a:latin typeface="Calibri" pitchFamily="34" charset="0"/>
              </a:rPr>
              <a:t>.</a:t>
            </a:r>
          </a:p>
          <a:p>
            <a:endParaRPr lang="cs-CZ" sz="3300" dirty="0" smtClean="0">
              <a:latin typeface="Calibri" pitchFamily="34" charset="0"/>
            </a:endParaRPr>
          </a:p>
          <a:p>
            <a:pPr algn="just"/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Montag</a:t>
            </a:r>
            <a:r>
              <a:rPr lang="cs-CZ" sz="7400" dirty="0" smtClean="0">
                <a:latin typeface="Calibri" pitchFamily="34" charset="0"/>
              </a:rPr>
              <a:t>.</a:t>
            </a:r>
          </a:p>
          <a:p>
            <a:pPr algn="just">
              <a:buNone/>
            </a:pPr>
            <a:endParaRPr lang="cs-CZ" sz="7400" dirty="0" smtClean="0">
              <a:latin typeface="Calibri" pitchFamily="34" charset="0"/>
            </a:endParaRPr>
          </a:p>
          <a:p>
            <a:pPr algn="just"/>
            <a:endParaRPr lang="cs-CZ" sz="3300" dirty="0" smtClean="0">
              <a:latin typeface="Calibri" pitchFamily="34" charset="0"/>
            </a:endParaRPr>
          </a:p>
          <a:p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 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Mittwoch</a:t>
            </a:r>
            <a:r>
              <a:rPr lang="cs-CZ" sz="7400" dirty="0" smtClean="0">
                <a:latin typeface="Calibri" pitchFamily="34" charset="0"/>
              </a:rPr>
              <a:t>.</a:t>
            </a:r>
          </a:p>
          <a:p>
            <a:endParaRPr lang="cs-CZ" sz="3300" dirty="0" smtClean="0">
              <a:latin typeface="Calibri" pitchFamily="34" charset="0"/>
            </a:endParaRPr>
          </a:p>
          <a:p>
            <a:pPr algn="just"/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Freitag</a:t>
            </a:r>
            <a:r>
              <a:rPr lang="cs-CZ" sz="7400" dirty="0" smtClean="0">
                <a:latin typeface="Calibri" pitchFamily="34" charset="0"/>
              </a:rPr>
              <a:t>.</a:t>
            </a:r>
          </a:p>
          <a:p>
            <a:pPr algn="just"/>
            <a:endParaRPr lang="cs-CZ" sz="3600" dirty="0" smtClean="0">
              <a:latin typeface="Calibri" pitchFamily="34" charset="0"/>
            </a:endParaRPr>
          </a:p>
          <a:p>
            <a:pPr algn="just"/>
            <a:r>
              <a:rPr lang="cs-CZ" sz="7400" dirty="0" err="1" smtClean="0">
                <a:latin typeface="Calibri" pitchFamily="34" charset="0"/>
              </a:rPr>
              <a:t>Gestern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war</a:t>
            </a:r>
            <a:r>
              <a:rPr lang="cs-CZ" sz="7400" dirty="0" smtClean="0">
                <a:latin typeface="Calibri" pitchFamily="34" charset="0"/>
              </a:rPr>
              <a:t> </a:t>
            </a:r>
            <a:r>
              <a:rPr lang="cs-CZ" sz="7400" dirty="0" err="1" smtClean="0">
                <a:latin typeface="Calibri" pitchFamily="34" charset="0"/>
              </a:rPr>
              <a:t>Donnerstag</a:t>
            </a:r>
            <a:r>
              <a:rPr lang="cs-CZ" sz="7400" dirty="0" smtClean="0">
                <a:latin typeface="Calibri" pitchFamily="34" charset="0"/>
              </a:rPr>
              <a:t>.</a:t>
            </a: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sz="3600" dirty="0" smtClean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400" dirty="0" smtClean="0">
                <a:latin typeface="Calibri" pitchFamily="34" charset="0"/>
              </a:rPr>
              <a:t>Dnes je čtvrtek.</a:t>
            </a:r>
          </a:p>
          <a:p>
            <a:r>
              <a:rPr lang="cs-CZ" sz="4400" dirty="0" smtClean="0">
                <a:latin typeface="Calibri" pitchFamily="34" charset="0"/>
              </a:rPr>
              <a:t>Zítra je sobota.</a:t>
            </a:r>
          </a:p>
          <a:p>
            <a:r>
              <a:rPr lang="cs-CZ" sz="4400" dirty="0" smtClean="0">
                <a:latin typeface="Calibri" pitchFamily="34" charset="0"/>
              </a:rPr>
              <a:t>Včera bylo pondělí.</a:t>
            </a:r>
          </a:p>
          <a:p>
            <a:r>
              <a:rPr lang="cs-CZ" sz="4400" dirty="0" smtClean="0">
                <a:latin typeface="Calibri" pitchFamily="34" charset="0"/>
              </a:rPr>
              <a:t>Včera byla středa.</a:t>
            </a:r>
          </a:p>
          <a:p>
            <a:r>
              <a:rPr lang="cs-CZ" sz="4400" dirty="0" smtClean="0">
                <a:latin typeface="Calibri" pitchFamily="34" charset="0"/>
              </a:rPr>
              <a:t>Dnes je pátek. </a:t>
            </a:r>
          </a:p>
          <a:p>
            <a:r>
              <a:rPr lang="cs-CZ" sz="4400" dirty="0" smtClean="0">
                <a:latin typeface="Calibri" pitchFamily="34" charset="0"/>
              </a:rPr>
              <a:t>Zítra je úterý.</a:t>
            </a:r>
            <a:endParaRPr lang="cs-CZ" sz="4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TAKTO JE TO SPRÁVNĚ: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latin typeface="Calibri" pitchFamily="34" charset="0"/>
              </a:rPr>
              <a:t>Heute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ist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Donnerstag</a:t>
            </a:r>
            <a:r>
              <a:rPr lang="cs-CZ" sz="4400" dirty="0" smtClean="0">
                <a:latin typeface="Calibri" pitchFamily="34" charset="0"/>
              </a:rPr>
              <a:t>.</a:t>
            </a:r>
          </a:p>
          <a:p>
            <a:r>
              <a:rPr lang="cs-CZ" sz="4400" dirty="0" err="1" smtClean="0">
                <a:latin typeface="Calibri" pitchFamily="34" charset="0"/>
              </a:rPr>
              <a:t>Morgen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ist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Samstag</a:t>
            </a:r>
            <a:r>
              <a:rPr lang="cs-CZ" sz="4400" dirty="0" smtClean="0">
                <a:latin typeface="Calibri" pitchFamily="34" charset="0"/>
              </a:rPr>
              <a:t>.</a:t>
            </a:r>
          </a:p>
          <a:p>
            <a:r>
              <a:rPr lang="cs-CZ" sz="4400" dirty="0" err="1" smtClean="0">
                <a:latin typeface="Calibri" pitchFamily="34" charset="0"/>
              </a:rPr>
              <a:t>Gestern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war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Montag</a:t>
            </a:r>
            <a:r>
              <a:rPr lang="cs-CZ" sz="4400" dirty="0" smtClean="0">
                <a:latin typeface="Calibri" pitchFamily="34" charset="0"/>
              </a:rPr>
              <a:t>.</a:t>
            </a:r>
          </a:p>
          <a:p>
            <a:r>
              <a:rPr lang="cs-CZ" sz="4400" dirty="0" err="1" smtClean="0">
                <a:latin typeface="Calibri" pitchFamily="34" charset="0"/>
              </a:rPr>
              <a:t>Gestern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war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Mittwoch</a:t>
            </a:r>
            <a:r>
              <a:rPr lang="cs-CZ" sz="4400" dirty="0" smtClean="0">
                <a:latin typeface="Calibri" pitchFamily="34" charset="0"/>
              </a:rPr>
              <a:t>.</a:t>
            </a:r>
          </a:p>
          <a:p>
            <a:r>
              <a:rPr lang="cs-CZ" sz="4400" dirty="0" err="1" smtClean="0">
                <a:latin typeface="Calibri" pitchFamily="34" charset="0"/>
              </a:rPr>
              <a:t>Heute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ist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Freitag</a:t>
            </a:r>
            <a:r>
              <a:rPr lang="cs-CZ" sz="4400" dirty="0" smtClean="0">
                <a:latin typeface="Calibri" pitchFamily="34" charset="0"/>
              </a:rPr>
              <a:t>.</a:t>
            </a:r>
          </a:p>
          <a:p>
            <a:r>
              <a:rPr lang="cs-CZ" sz="4400" dirty="0" err="1" smtClean="0">
                <a:latin typeface="Calibri" pitchFamily="34" charset="0"/>
              </a:rPr>
              <a:t>Morgen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ist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Dienstag</a:t>
            </a:r>
            <a:r>
              <a:rPr lang="cs-CZ" sz="4400" dirty="0" smtClean="0">
                <a:latin typeface="Calibri" pitchFamily="34" charset="0"/>
              </a:rPr>
              <a:t>.</a:t>
            </a:r>
            <a:endParaRPr lang="cs-CZ" sz="4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ODPOVĚZ CELOU VĚTOU: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latin typeface="Calibri" pitchFamily="34" charset="0"/>
              </a:rPr>
              <a:t>Was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ist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heute</a:t>
            </a:r>
            <a:r>
              <a:rPr lang="cs-CZ" sz="5400" dirty="0" smtClean="0">
                <a:latin typeface="Calibri" pitchFamily="34" charset="0"/>
              </a:rPr>
              <a:t>?</a:t>
            </a:r>
          </a:p>
          <a:p>
            <a:r>
              <a:rPr lang="cs-CZ" sz="5400" dirty="0" err="1" smtClean="0">
                <a:latin typeface="Calibri" pitchFamily="34" charset="0"/>
              </a:rPr>
              <a:t>Was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ist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morgen</a:t>
            </a:r>
            <a:r>
              <a:rPr lang="cs-CZ" sz="5400" dirty="0" smtClean="0">
                <a:latin typeface="Calibri" pitchFamily="34" charset="0"/>
              </a:rPr>
              <a:t>? </a:t>
            </a:r>
          </a:p>
          <a:p>
            <a:r>
              <a:rPr lang="cs-CZ" sz="5400" dirty="0" err="1" smtClean="0">
                <a:latin typeface="Calibri" pitchFamily="34" charset="0"/>
              </a:rPr>
              <a:t>Was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war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gestern</a:t>
            </a:r>
            <a:r>
              <a:rPr lang="cs-CZ" sz="5400" dirty="0" smtClean="0">
                <a:latin typeface="Calibri" pitchFamily="34" charset="0"/>
              </a:rPr>
              <a:t>?</a:t>
            </a:r>
            <a:endParaRPr lang="cs-CZ" sz="5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Takto je to správně: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latin typeface="Calibri" pitchFamily="34" charset="0"/>
              </a:rPr>
              <a:t>Heute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ist</a:t>
            </a:r>
            <a:r>
              <a:rPr lang="cs-CZ" sz="5400" dirty="0" smtClean="0">
                <a:latin typeface="Calibri" pitchFamily="34" charset="0"/>
              </a:rPr>
              <a:t> ……….</a:t>
            </a:r>
          </a:p>
          <a:p>
            <a:r>
              <a:rPr lang="cs-CZ" sz="5400" dirty="0" err="1" smtClean="0">
                <a:latin typeface="Calibri" pitchFamily="34" charset="0"/>
              </a:rPr>
              <a:t>Morgen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ist</a:t>
            </a:r>
            <a:r>
              <a:rPr lang="cs-CZ" sz="5400" dirty="0" smtClean="0">
                <a:latin typeface="Calibri" pitchFamily="34" charset="0"/>
              </a:rPr>
              <a:t> ……….</a:t>
            </a:r>
          </a:p>
          <a:p>
            <a:r>
              <a:rPr lang="cs-CZ" sz="5400" dirty="0" err="1" smtClean="0">
                <a:latin typeface="Calibri" pitchFamily="34" charset="0"/>
              </a:rPr>
              <a:t>Gestern</a:t>
            </a:r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err="1" smtClean="0">
                <a:latin typeface="Calibri" pitchFamily="34" charset="0"/>
              </a:rPr>
              <a:t>war</a:t>
            </a:r>
            <a:r>
              <a:rPr lang="cs-CZ" sz="5400" dirty="0" smtClean="0">
                <a:latin typeface="Calibri" pitchFamily="34" charset="0"/>
              </a:rPr>
              <a:t> ……….</a:t>
            </a:r>
            <a:endParaRPr lang="cs-CZ" sz="5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Obr. </a:t>
            </a:r>
            <a:r>
              <a:rPr lang="cs-CZ" dirty="0" err="1" smtClean="0"/>
              <a:t>smajlíka</a:t>
            </a:r>
            <a:r>
              <a:rPr lang="cs-CZ" dirty="0" smtClean="0"/>
              <a:t> – je dostupný pod licencí Microsoft Office 2007 na Office.</a:t>
            </a:r>
            <a:r>
              <a:rPr lang="cs-CZ" smtClean="0"/>
              <a:t>com</a:t>
            </a:r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1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0070C0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403</TotalTime>
  <Words>439</Words>
  <Application>Microsoft Office PowerPoint</Application>
  <PresentationFormat>Předvádění na obrazovce (4:3)</PresentationFormat>
  <Paragraphs>158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Arkýř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WOCHENTAGE </vt:lpstr>
      <vt:lpstr>POJĎME SI JE ZOPAKOVAT: </vt:lpstr>
      <vt:lpstr>ZAPAMATUJTE SI:</vt:lpstr>
      <vt:lpstr>ZAPAMATUJTE SI:</vt:lpstr>
      <vt:lpstr>ZAPAMATUJTE SI:</vt:lpstr>
      <vt:lpstr>PŘELOŽ:</vt:lpstr>
      <vt:lpstr>ZAPAMATUJTE SI:</vt:lpstr>
      <vt:lpstr>ZAPAMATUJTE SI:</vt:lpstr>
      <vt:lpstr>ZAPAMATUJTE SI:</vt:lpstr>
      <vt:lpstr>PŘELOŽ:</vt:lpstr>
      <vt:lpstr>ZAPAMATUJTE SI:</vt:lpstr>
      <vt:lpstr>ZAPAMATUJTE SI:</vt:lpstr>
      <vt:lpstr>ZAPAMATUJTE SI:</vt:lpstr>
      <vt:lpstr>PŘELOŽ:</vt:lpstr>
      <vt:lpstr>PŘELOŽ:</vt:lpstr>
      <vt:lpstr>TAKTO JE TO SPRÁVNĚ:</vt:lpstr>
      <vt:lpstr>ODPOVĚZ CELOU VĚTOU:</vt:lpstr>
      <vt:lpstr>Takto je to správně: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97</cp:revision>
  <dcterms:created xsi:type="dcterms:W3CDTF">2012-06-10T15:39:28Z</dcterms:created>
  <dcterms:modified xsi:type="dcterms:W3CDTF">2012-10-23T15:32:11Z</dcterms:modified>
</cp:coreProperties>
</file>