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8" r:id="rId3"/>
    <p:sldId id="264" r:id="rId4"/>
    <p:sldId id="259" r:id="rId5"/>
    <p:sldId id="265" r:id="rId6"/>
    <p:sldId id="263" r:id="rId7"/>
    <p:sldId id="257" r:id="rId8"/>
    <p:sldId id="266" r:id="rId9"/>
    <p:sldId id="261" r:id="rId10"/>
    <p:sldId id="258" r:id="rId11"/>
    <p:sldId id="260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618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wmf"/><Relationship Id="rId4" Type="http://schemas.openxmlformats.org/officeDocument/2006/relationships/image" Target="../media/image3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enik.cz/ze_sveta/vlasske-orechy-jsou-dobre-pro-zdravi-spermii-zjistili-vedci-20120817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14290"/>
            <a:ext cx="8007746" cy="1523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00033" y="1928802"/>
          <a:ext cx="8143933" cy="466436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071702"/>
                <a:gridCol w="6072231"/>
              </a:tblGrid>
              <a:tr h="450314"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Škola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ZŠ Bor, okres Tachov, příspěvková organizace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 Pražáková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Vytvořeno dne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30. 10. 2012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VY_32_INOVACE_4B_PRV1_01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Podzim na poli a v zahradě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CZ.1.07/1.4.00/21.3534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Podzim na poli a v zahradě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Klíčová slova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Podzim,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o</a:t>
                      </a:r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voce, zelenina, plody, práce na zahradě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a na </a:t>
                      </a:r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poli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Prezentace ovoce, zeleniny a dalších plodin dozrávajících u nás na podzim.Prezentace  má sloužit jako obrazová podpora při prvouce v první třídě ZŠ při povídání o podzimních plodinách, jejich sklizni, použití  a o práci na zahradě a na poli na podzim.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Users\Jitka\Desktop\min_1290874681.jpg"/>
          <p:cNvPicPr>
            <a:picLocks noChangeAspect="1" noChangeArrowheads="1"/>
          </p:cNvPicPr>
          <p:nvPr/>
        </p:nvPicPr>
        <p:blipFill>
          <a:blip r:embed="rId2"/>
          <a:srcRect t="13498" b="13498"/>
          <a:stretch>
            <a:fillRect/>
          </a:stretch>
        </p:blipFill>
        <p:spPr bwMode="auto">
          <a:xfrm>
            <a:off x="1000100" y="706092"/>
            <a:ext cx="3929090" cy="2659760"/>
          </a:xfrm>
          <a:prstGeom prst="rect">
            <a:avLst/>
          </a:prstGeom>
          <a:noFill/>
        </p:spPr>
      </p:pic>
      <p:pic>
        <p:nvPicPr>
          <p:cNvPr id="6" name="Picture 6" descr="C:\Users\Jitka\Desktop\clappov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214290"/>
            <a:ext cx="2357454" cy="3143272"/>
          </a:xfrm>
          <a:prstGeom prst="rect">
            <a:avLst/>
          </a:prstGeom>
          <a:noFill/>
        </p:spPr>
      </p:pic>
      <p:pic>
        <p:nvPicPr>
          <p:cNvPr id="4" name="Picture 2" descr="C:\Users\Jitka\Desktop\4565-jablone-nakup-a-vysadba-stromku-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06" y="3500438"/>
            <a:ext cx="4197916" cy="3141666"/>
          </a:xfrm>
          <a:prstGeom prst="rect">
            <a:avLst/>
          </a:prstGeom>
          <a:noFill/>
        </p:spPr>
      </p:pic>
      <p:pic>
        <p:nvPicPr>
          <p:cNvPr id="4098" name="Picture 2" descr="C:\Users\Jitka\Desktop\800px-Close_up_grapes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363817" y="3500438"/>
            <a:ext cx="4708777" cy="3143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Jitka\Desktop\GreenWalnut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4786378" y="-4286303"/>
            <a:ext cx="3429024" cy="2571768"/>
          </a:xfrm>
          <a:prstGeom prst="rect">
            <a:avLst/>
          </a:prstGeom>
          <a:noFill/>
        </p:spPr>
      </p:pic>
      <p:pic>
        <p:nvPicPr>
          <p:cNvPr id="1035" name="Picture 11" descr="C:\Users\Jitka\Desktop\Corylus_avellan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9124" y="4214818"/>
            <a:ext cx="3396520" cy="2500330"/>
          </a:xfrm>
          <a:prstGeom prst="rect">
            <a:avLst/>
          </a:prstGeom>
          <a:noFill/>
        </p:spPr>
      </p:pic>
      <p:pic>
        <p:nvPicPr>
          <p:cNvPr id="1036" name="Picture 12" descr="C:\Users\Jitka\Desktop\220px-800px-Aronia_melanocarpa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021326">
            <a:off x="6375807" y="2731042"/>
            <a:ext cx="2741622" cy="2056217"/>
          </a:xfrm>
          <a:prstGeom prst="rect">
            <a:avLst/>
          </a:prstGeom>
          <a:noFill/>
        </p:spPr>
      </p:pic>
      <p:pic>
        <p:nvPicPr>
          <p:cNvPr id="1037" name="Picture 13" descr="C:\Users\Jitka\Desktop\220px-Hippophae_rhamnoides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29124" y="285728"/>
            <a:ext cx="2143140" cy="3204969"/>
          </a:xfrm>
          <a:prstGeom prst="rect">
            <a:avLst/>
          </a:prstGeom>
          <a:noFill/>
        </p:spPr>
      </p:pic>
      <p:pic>
        <p:nvPicPr>
          <p:cNvPr id="18" name="Picture 9" descr="C:\Users\Jitka\Desktop\images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42844" y="3571876"/>
            <a:ext cx="4214842" cy="3157063"/>
          </a:xfrm>
          <a:prstGeom prst="rect">
            <a:avLst/>
          </a:prstGeom>
          <a:noFill/>
        </p:spPr>
      </p:pic>
      <p:pic>
        <p:nvPicPr>
          <p:cNvPr id="19" name="Picture 2" descr="C:\Users\Jitka\Desktop\GreenWalnut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285728"/>
            <a:ext cx="4191029" cy="3143272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6715140" y="1071546"/>
            <a:ext cx="22145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Rakytník řešetlákový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Černý jeřáb (</a:t>
            </a:r>
            <a:r>
              <a:rPr lang="cs-CZ" dirty="0" err="1" smtClean="0"/>
              <a:t>aronie</a:t>
            </a:r>
            <a:r>
              <a:rPr lang="cs-CZ" dirty="0" smtClean="0"/>
              <a:t>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7" name="Picture 7" descr="C:\Users\Jitka\Desktop\korenova_petrze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888612">
            <a:off x="2626546" y="46345"/>
            <a:ext cx="3143272" cy="4191029"/>
          </a:xfrm>
          <a:prstGeom prst="rect">
            <a:avLst/>
          </a:prstGeom>
          <a:noFill/>
        </p:spPr>
      </p:pic>
      <p:pic>
        <p:nvPicPr>
          <p:cNvPr id="11" name="Picture 4" descr="C:\Users\Jitka\Desktop\6a0133ec938c24970b0133f15e122e970b-800wi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54399">
            <a:off x="4418317" y="2837756"/>
            <a:ext cx="2585615" cy="3878423"/>
          </a:xfrm>
          <a:prstGeom prst="rect">
            <a:avLst/>
          </a:prstGeom>
          <a:noFill/>
        </p:spPr>
      </p:pic>
      <p:pic>
        <p:nvPicPr>
          <p:cNvPr id="5123" name="Picture 3" descr="C:\Users\Jitka\Desktop\LUD24ba24_celer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613506">
            <a:off x="195262" y="4084299"/>
            <a:ext cx="3330564" cy="2497923"/>
          </a:xfrm>
          <a:prstGeom prst="rect">
            <a:avLst/>
          </a:prstGeom>
          <a:noFill/>
        </p:spPr>
      </p:pic>
      <p:pic>
        <p:nvPicPr>
          <p:cNvPr id="9" name="Picture 15" descr="C:\Users\Jitka\AppData\Local\Microsoft\Windows\Temporary Internet Files\Content.IE5\RM5NKQ4B\MP900227394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20982368">
            <a:off x="6366559" y="198015"/>
            <a:ext cx="2560433" cy="3821541"/>
          </a:xfrm>
          <a:prstGeom prst="rect">
            <a:avLst/>
          </a:prstGeom>
          <a:noFill/>
        </p:spPr>
      </p:pic>
      <p:pic>
        <p:nvPicPr>
          <p:cNvPr id="5122" name="Picture 2" descr="C:\Users\Jitka\Desktop\390901.jpg"/>
          <p:cNvPicPr>
            <a:picLocks noGrp="1" noChangeAspect="1" noChangeArrowheads="1"/>
          </p:cNvPicPr>
          <p:nvPr>
            <p:ph idx="1"/>
          </p:nvPr>
        </p:nvPicPr>
        <p:blipFill>
          <a:blip r:embed="rId6"/>
          <a:srcRect/>
          <a:stretch>
            <a:fillRect/>
          </a:stretch>
        </p:blipFill>
        <p:spPr bwMode="auto">
          <a:xfrm>
            <a:off x="285720" y="285728"/>
            <a:ext cx="2643206" cy="35022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Jitka\Desktop\Broccoli_plant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214290"/>
            <a:ext cx="3994278" cy="3000396"/>
          </a:xfrm>
          <a:prstGeom prst="rect">
            <a:avLst/>
          </a:prstGeom>
          <a:noFill/>
        </p:spPr>
      </p:pic>
      <p:pic>
        <p:nvPicPr>
          <p:cNvPr id="2054" name="Picture 6" descr="C:\Users\Jitka\Desktop\799px-Cauliflowe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214290"/>
            <a:ext cx="4059237" cy="3043237"/>
          </a:xfrm>
          <a:prstGeom prst="rect">
            <a:avLst/>
          </a:prstGeom>
          <a:noFill/>
        </p:spPr>
      </p:pic>
      <p:pic>
        <p:nvPicPr>
          <p:cNvPr id="2051" name="Picture 3" descr="C:\Users\Jitka\Desktop\Cabbag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20983725">
            <a:off x="265063" y="3057598"/>
            <a:ext cx="4773532" cy="3402081"/>
          </a:xfrm>
          <a:prstGeom prst="rect">
            <a:avLst/>
          </a:prstGeom>
          <a:noFill/>
        </p:spPr>
      </p:pic>
      <p:pic>
        <p:nvPicPr>
          <p:cNvPr id="12" name="Picture 4" descr="C:\Users\Jitka\Desktop\řepa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4942" y="3143248"/>
            <a:ext cx="2752733" cy="366488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8" descr="C:\Users\Jitka\Desktop\P0116ed10_s_monsanto_kukuric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44" y="142852"/>
            <a:ext cx="3619526" cy="2714644"/>
          </a:xfrm>
          <a:prstGeom prst="rect">
            <a:avLst/>
          </a:prstGeom>
          <a:noFill/>
        </p:spPr>
      </p:pic>
      <p:pic>
        <p:nvPicPr>
          <p:cNvPr id="20" name="Picture 9" descr="C:\Users\Jitka\Desktop\sklizen-kukurice_lightbox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2928934"/>
            <a:ext cx="5470575" cy="3786214"/>
          </a:xfrm>
          <a:prstGeom prst="rect">
            <a:avLst/>
          </a:prstGeom>
          <a:noFill/>
        </p:spPr>
      </p:pic>
      <p:pic>
        <p:nvPicPr>
          <p:cNvPr id="21" name="Picture 2" descr="C:\Users\Jitka\Desktop\258px-Potato_plant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142851"/>
            <a:ext cx="3071834" cy="4610853"/>
          </a:xfrm>
          <a:prstGeom prst="rect">
            <a:avLst/>
          </a:prstGeom>
          <a:noFill/>
        </p:spPr>
      </p:pic>
      <p:pic>
        <p:nvPicPr>
          <p:cNvPr id="22" name="Picture 10" descr="C:\Users\Jitka\Desktop\mak_sety5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20" y="4786322"/>
            <a:ext cx="2500330" cy="1875248"/>
          </a:xfrm>
          <a:prstGeom prst="rect">
            <a:avLst/>
          </a:prstGeom>
          <a:noFill/>
        </p:spPr>
      </p:pic>
    </p:spTree>
  </p:cSld>
  <p:clrMapOvr>
    <a:masterClrMapping/>
  </p:clrMapOvr>
  <p:transition>
    <p:spli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Jitka\Desktop\800px-Rübenvollernte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85728"/>
            <a:ext cx="8679338" cy="4643446"/>
          </a:xfrm>
          <a:prstGeom prst="rect">
            <a:avLst/>
          </a:prstGeom>
          <a:noFill/>
        </p:spPr>
      </p:pic>
      <p:pic>
        <p:nvPicPr>
          <p:cNvPr id="5" name="Picture 5" descr="C:\Users\Jitka\Desktop\30023jidlokrize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71414"/>
            <a:ext cx="2714644" cy="2511046"/>
          </a:xfrm>
          <a:prstGeom prst="rect">
            <a:avLst/>
          </a:prstGeom>
          <a:noFill/>
        </p:spPr>
      </p:pic>
      <p:pic>
        <p:nvPicPr>
          <p:cNvPr id="6" name="Picture 6" descr="C:\Users\Jitka\Desktop\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4143379"/>
            <a:ext cx="3429024" cy="2567781"/>
          </a:xfrm>
          <a:prstGeom prst="rect">
            <a:avLst/>
          </a:prstGeom>
          <a:noFill/>
        </p:spPr>
      </p:pic>
      <p:pic>
        <p:nvPicPr>
          <p:cNvPr id="7" name="Picture 7" descr="C:\Users\Jitka\Desktop\image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143372" y="4143380"/>
            <a:ext cx="2786082" cy="25371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Jitka\Desktop\800px-Plowing_ecoma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404" y="1412776"/>
            <a:ext cx="8439661" cy="5200941"/>
          </a:xfrm>
          <a:prstGeom prst="rect">
            <a:avLst/>
          </a:prstGeom>
          <a:noFill/>
        </p:spPr>
      </p:pic>
      <p:pic>
        <p:nvPicPr>
          <p:cNvPr id="1026" name="Picture 2" descr="C:\Users\prazakova\AppData\Local\Microsoft\Windows\Temporary Internet Files\Content.IE5\763IJZ1S\MC900406244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2592288" cy="2504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azakova\AppData\Local\Microsoft\Windows\Temporary Internet Files\Content.IE5\632L59WX\MC9003383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825" y="332656"/>
            <a:ext cx="1224136" cy="2747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Jitka\AppData\Local\Microsoft\Windows\Temporary Internet Files\Content.IE5\IWHE7AYG\MC90012285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0"/>
            <a:ext cx="3572715" cy="3565100"/>
          </a:xfrm>
          <a:prstGeom prst="rect">
            <a:avLst/>
          </a:prstGeom>
          <a:noFill/>
        </p:spPr>
      </p:pic>
      <p:pic>
        <p:nvPicPr>
          <p:cNvPr id="5" name="Picture 8" descr="C:\Users\Jitka\AppData\Local\Microsoft\Windows\Temporary Internet Files\Content.IE5\HCR42HQ2\MC90012322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3571876"/>
            <a:ext cx="2714644" cy="3157955"/>
          </a:xfrm>
          <a:prstGeom prst="rect">
            <a:avLst/>
          </a:prstGeom>
          <a:noFill/>
        </p:spPr>
      </p:pic>
      <p:pic>
        <p:nvPicPr>
          <p:cNvPr id="7" name="Picture 11" descr="C:\Users\Jitka\AppData\Local\Microsoft\Windows\Temporary Internet Files\Content.IE5\RM5NKQ4B\MP90043370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43372" y="3571876"/>
            <a:ext cx="4071966" cy="3053975"/>
          </a:xfrm>
          <a:prstGeom prst="rect">
            <a:avLst/>
          </a:prstGeom>
          <a:noFill/>
        </p:spPr>
      </p:pic>
      <p:pic>
        <p:nvPicPr>
          <p:cNvPr id="3074" name="Picture 2" descr="C:\Users\Jitka\AppData\Local\Microsoft\Windows\Temporary Internet Files\Content.IE5\HCR42HQ2\MC900193220[1].wmf"/>
          <p:cNvPicPr>
            <a:picLocks noGrp="1" noChangeAspect="1" noChangeArrowheads="1"/>
          </p:cNvPicPr>
          <p:nvPr>
            <p:ph idx="1"/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4500562" y="214290"/>
            <a:ext cx="3500462" cy="328111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714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Použité zdroje: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571480"/>
            <a:ext cx="8858312" cy="6286520"/>
          </a:xfrm>
        </p:spPr>
        <p:txBody>
          <a:bodyPr>
            <a:normAutofit/>
          </a:bodyPr>
          <a:lstStyle/>
          <a:p>
            <a:r>
              <a:rPr lang="cs-CZ" sz="1300" dirty="0" smtClean="0"/>
              <a:t>AUTOR NEUVEDEN. </a:t>
            </a:r>
            <a:r>
              <a:rPr lang="cs-CZ" sz="1300" i="1" dirty="0" err="1" smtClean="0"/>
              <a:t>garten.cz</a:t>
            </a:r>
            <a:r>
              <a:rPr lang="cs-CZ" sz="1300" dirty="0" smtClean="0"/>
              <a:t> [online]. [cit. 30.10.2012]. Dostupný na WWW: &lt;http://www.</a:t>
            </a:r>
            <a:r>
              <a:rPr lang="cs-CZ" sz="1300" dirty="0" err="1" smtClean="0"/>
              <a:t>garten.cz</a:t>
            </a:r>
            <a:r>
              <a:rPr lang="cs-CZ" sz="1300" dirty="0" smtClean="0"/>
              <a:t>/a/</a:t>
            </a:r>
            <a:r>
              <a:rPr lang="cs-CZ" sz="1300" dirty="0" err="1" smtClean="0"/>
              <a:t>cz</a:t>
            </a:r>
            <a:r>
              <a:rPr lang="cs-CZ" sz="1300" dirty="0" smtClean="0"/>
              <a:t>/4565-</a:t>
            </a:r>
            <a:r>
              <a:rPr lang="cs-CZ" sz="1300" dirty="0" err="1" smtClean="0"/>
              <a:t>jablone</a:t>
            </a:r>
            <a:r>
              <a:rPr lang="cs-CZ" sz="1300" dirty="0" smtClean="0"/>
              <a:t>-nakup-a-</a:t>
            </a:r>
            <a:r>
              <a:rPr lang="cs-CZ" sz="1300" dirty="0" err="1" smtClean="0"/>
              <a:t>vysadba</a:t>
            </a:r>
            <a:r>
              <a:rPr lang="cs-CZ" sz="1300" dirty="0" smtClean="0"/>
              <a:t>-stromku/&gt;. </a:t>
            </a:r>
          </a:p>
          <a:p>
            <a:r>
              <a:rPr lang="cs-CZ" sz="1300" dirty="0" smtClean="0"/>
              <a:t>AUTOR NEUVEDEN. </a:t>
            </a:r>
            <a:r>
              <a:rPr lang="cs-CZ" sz="1300" i="1" dirty="0" err="1" smtClean="0"/>
              <a:t>pestovani.in</a:t>
            </a:r>
            <a:r>
              <a:rPr lang="cs-CZ" sz="1300" dirty="0" smtClean="0"/>
              <a:t> [online]. [cit. 30.10.2012]. Dostupný na WWW: &lt;http://www.</a:t>
            </a:r>
            <a:r>
              <a:rPr lang="cs-CZ" sz="1300" dirty="0" err="1" smtClean="0"/>
              <a:t>pestovani.in</a:t>
            </a:r>
            <a:r>
              <a:rPr lang="cs-CZ" sz="1300" dirty="0" smtClean="0"/>
              <a:t>/</a:t>
            </a:r>
            <a:r>
              <a:rPr lang="cs-CZ" sz="1300" dirty="0" err="1" smtClean="0"/>
              <a:t>cz</a:t>
            </a:r>
            <a:r>
              <a:rPr lang="cs-CZ" sz="1300" dirty="0" smtClean="0"/>
              <a:t>/</a:t>
            </a:r>
            <a:r>
              <a:rPr lang="cs-CZ" sz="1300" dirty="0" err="1" smtClean="0"/>
              <a:t>prunus</a:t>
            </a:r>
            <a:r>
              <a:rPr lang="cs-CZ" sz="1300" dirty="0" smtClean="0"/>
              <a:t>-</a:t>
            </a:r>
            <a:r>
              <a:rPr lang="cs-CZ" sz="1300" dirty="0" err="1" smtClean="0"/>
              <a:t>vestka</a:t>
            </a:r>
            <a:r>
              <a:rPr lang="cs-CZ" sz="1300" dirty="0" smtClean="0"/>
              <a:t>/&gt;. </a:t>
            </a:r>
          </a:p>
          <a:p>
            <a:r>
              <a:rPr lang="cs-CZ" sz="1300" dirty="0" smtClean="0"/>
              <a:t>AUTOR NEUVEDEN. </a:t>
            </a:r>
            <a:r>
              <a:rPr lang="cs-CZ" sz="1300" i="1" dirty="0" err="1" smtClean="0"/>
              <a:t>zapo.wz.cz</a:t>
            </a:r>
            <a:r>
              <a:rPr lang="cs-CZ" sz="1300" dirty="0" smtClean="0"/>
              <a:t> [online]. [cit. 30.10.2012]. Dostupný na WWW: &lt;http://www.</a:t>
            </a:r>
            <a:r>
              <a:rPr lang="cs-CZ" sz="1300" dirty="0" err="1" smtClean="0"/>
              <a:t>zapo.wz.cz</a:t>
            </a:r>
            <a:r>
              <a:rPr lang="cs-CZ" sz="1300" dirty="0" smtClean="0"/>
              <a:t>/?id=</a:t>
            </a:r>
            <a:r>
              <a:rPr lang="cs-CZ" sz="1300" dirty="0" err="1" smtClean="0"/>
              <a:t>ovocne</a:t>
            </a:r>
            <a:r>
              <a:rPr lang="cs-CZ" sz="1300" dirty="0" smtClean="0"/>
              <a:t>_stromky&amp;</a:t>
            </a:r>
            <a:r>
              <a:rPr lang="cs-CZ" sz="1300" dirty="0" err="1" smtClean="0"/>
              <a:t>pd</a:t>
            </a:r>
            <a:r>
              <a:rPr lang="cs-CZ" sz="1300" dirty="0" smtClean="0"/>
              <a:t>=</a:t>
            </a:r>
            <a:r>
              <a:rPr lang="cs-CZ" sz="1300" dirty="0" err="1" smtClean="0"/>
              <a:t>hrusne</a:t>
            </a:r>
            <a:r>
              <a:rPr lang="cs-CZ" sz="1300" dirty="0" smtClean="0"/>
              <a:t>&amp;</a:t>
            </a:r>
            <a:r>
              <a:rPr lang="cs-CZ" sz="1300" dirty="0" err="1" smtClean="0"/>
              <a:t>view</a:t>
            </a:r>
            <a:r>
              <a:rPr lang="cs-CZ" sz="1300" dirty="0" smtClean="0"/>
              <a:t>=&gt;.</a:t>
            </a:r>
          </a:p>
          <a:p>
            <a:r>
              <a:rPr lang="cs-CZ" sz="1300" dirty="0" smtClean="0"/>
              <a:t>MACELOVÁ, Pavlína. </a:t>
            </a:r>
            <a:r>
              <a:rPr lang="cs-CZ" sz="1300" i="1" dirty="0" err="1" smtClean="0"/>
              <a:t>denik.cz</a:t>
            </a:r>
            <a:r>
              <a:rPr lang="cs-CZ" sz="1300" dirty="0" smtClean="0"/>
              <a:t> [online]. [cit. 30.10.2012]. Dostupný na WWW: </a:t>
            </a:r>
            <a:r>
              <a:rPr lang="cs-CZ" sz="1300" dirty="0" smtClean="0">
                <a:hlinkClick r:id="rId2"/>
              </a:rPr>
              <a:t>http://www.</a:t>
            </a:r>
            <a:r>
              <a:rPr lang="cs-CZ" sz="1300" dirty="0" err="1" smtClean="0">
                <a:hlinkClick r:id="rId2"/>
              </a:rPr>
              <a:t>denik.cz</a:t>
            </a:r>
            <a:r>
              <a:rPr lang="cs-CZ" sz="1300" dirty="0" smtClean="0">
                <a:hlinkClick r:id="rId2"/>
              </a:rPr>
              <a:t>/ze_</a:t>
            </a:r>
            <a:r>
              <a:rPr lang="cs-CZ" sz="1300" dirty="0" err="1" smtClean="0">
                <a:hlinkClick r:id="rId2"/>
              </a:rPr>
              <a:t>sveta</a:t>
            </a:r>
            <a:r>
              <a:rPr lang="cs-CZ" sz="1300" dirty="0" smtClean="0">
                <a:hlinkClick r:id="rId2"/>
              </a:rPr>
              <a:t>/</a:t>
            </a:r>
            <a:r>
              <a:rPr lang="cs-CZ" sz="1300" dirty="0" err="1" smtClean="0">
                <a:hlinkClick r:id="rId2"/>
              </a:rPr>
              <a:t>vlasske</a:t>
            </a:r>
            <a:r>
              <a:rPr lang="cs-CZ" sz="1300" dirty="0" smtClean="0">
                <a:hlinkClick r:id="rId2"/>
              </a:rPr>
              <a:t>-</a:t>
            </a:r>
            <a:r>
              <a:rPr lang="cs-CZ" sz="1300" dirty="0" err="1" smtClean="0">
                <a:hlinkClick r:id="rId2"/>
              </a:rPr>
              <a:t>orechy</a:t>
            </a:r>
            <a:r>
              <a:rPr lang="cs-CZ" sz="1300" dirty="0" smtClean="0">
                <a:hlinkClick r:id="rId2"/>
              </a:rPr>
              <a:t>-jsou-</a:t>
            </a:r>
            <a:r>
              <a:rPr lang="cs-CZ" sz="1300" dirty="0" err="1" smtClean="0">
                <a:hlinkClick r:id="rId2"/>
              </a:rPr>
              <a:t>dobre</a:t>
            </a:r>
            <a:r>
              <a:rPr lang="cs-CZ" sz="1300" dirty="0" smtClean="0">
                <a:hlinkClick r:id="rId2"/>
              </a:rPr>
              <a:t>-pro-</a:t>
            </a:r>
            <a:r>
              <a:rPr lang="cs-CZ" sz="1300" dirty="0" err="1" smtClean="0">
                <a:hlinkClick r:id="rId2"/>
              </a:rPr>
              <a:t>zdravi</a:t>
            </a:r>
            <a:r>
              <a:rPr lang="cs-CZ" sz="1300" dirty="0" smtClean="0">
                <a:hlinkClick r:id="rId2"/>
              </a:rPr>
              <a:t>-spermii-zjistili-</a:t>
            </a:r>
            <a:r>
              <a:rPr lang="cs-CZ" sz="1300" dirty="0" err="1" smtClean="0">
                <a:hlinkClick r:id="rId2"/>
              </a:rPr>
              <a:t>vedci</a:t>
            </a:r>
            <a:r>
              <a:rPr lang="cs-CZ" sz="1300" dirty="0" smtClean="0">
                <a:hlinkClick r:id="rId2"/>
              </a:rPr>
              <a:t>-20120817.html</a:t>
            </a:r>
            <a:endParaRPr lang="cs-CZ" sz="1300" dirty="0" smtClean="0"/>
          </a:p>
          <a:p>
            <a:r>
              <a:rPr lang="cs-CZ" sz="1300" dirty="0" smtClean="0"/>
              <a:t>AUTOR NEUVEDEN. </a:t>
            </a:r>
            <a:r>
              <a:rPr lang="cs-CZ" sz="1300" i="1" dirty="0" err="1" smtClean="0"/>
              <a:t>danielsfarm.com</a:t>
            </a:r>
            <a:r>
              <a:rPr lang="cs-CZ" sz="1300" dirty="0" smtClean="0"/>
              <a:t> [online]. [cit. 30.10.2012]. Dostupný na WWW: &lt;http://www.</a:t>
            </a:r>
            <a:r>
              <a:rPr lang="cs-CZ" sz="1300" dirty="0" err="1" smtClean="0"/>
              <a:t>danielsfarm.com</a:t>
            </a:r>
            <a:r>
              <a:rPr lang="cs-CZ" sz="1300" dirty="0" smtClean="0"/>
              <a:t>/&gt;.</a:t>
            </a:r>
          </a:p>
          <a:p>
            <a:r>
              <a:rPr lang="cs-CZ" sz="1300" dirty="0" smtClean="0"/>
              <a:t>AUTOR NEUVEDEN. </a:t>
            </a:r>
            <a:r>
              <a:rPr lang="cs-CZ" sz="1300" i="1" dirty="0" err="1" smtClean="0"/>
              <a:t>wikipedia.org</a:t>
            </a:r>
            <a:r>
              <a:rPr lang="cs-CZ" sz="1300" dirty="0" smtClean="0"/>
              <a:t> [online]. [cit. 30.10.2012]. Dostupný na WWW: &lt;http://cs.wikipedia.org/wiki/Soubor:Corylus_avellana.jpg&gt;.</a:t>
            </a:r>
          </a:p>
          <a:p>
            <a:r>
              <a:rPr lang="cs-CZ" sz="1300" dirty="0" smtClean="0"/>
              <a:t>AUTOR NEUVEDEN. </a:t>
            </a:r>
            <a:r>
              <a:rPr lang="cs-CZ" sz="1300" i="1" dirty="0" err="1" smtClean="0"/>
              <a:t>wikipedia.org</a:t>
            </a:r>
            <a:r>
              <a:rPr lang="cs-CZ" sz="1300" dirty="0" smtClean="0"/>
              <a:t> [online]. [cit. 30.10.2012]. Dostupný na WWW: &lt;http://cs.wikipedia.org/wiki/Rakytn%C3%ADk_%C5%99e%C5%A1etl%C3%A1kov%C3%BD&gt;.</a:t>
            </a:r>
          </a:p>
          <a:p>
            <a:r>
              <a:rPr lang="cs-CZ" sz="1300" dirty="0" smtClean="0"/>
              <a:t>AUTOR NEUVEDEN. </a:t>
            </a:r>
            <a:r>
              <a:rPr lang="cs-CZ" sz="1300" i="1" dirty="0" err="1" smtClean="0"/>
              <a:t>wikipedia.org</a:t>
            </a:r>
            <a:r>
              <a:rPr lang="cs-CZ" sz="1300" dirty="0" smtClean="0"/>
              <a:t> [online]. [cit. 30.10.2012]. Dostupný na WWW: &lt;http://cs.wikipedia.org/wiki/Soubor:Close_up_grapes.jpg&gt;.</a:t>
            </a:r>
          </a:p>
          <a:p>
            <a:r>
              <a:rPr lang="cs-CZ" sz="1300" dirty="0" smtClean="0"/>
              <a:t>AUTOR NEUVEDEN. </a:t>
            </a:r>
            <a:r>
              <a:rPr lang="cs-CZ" sz="1300" i="1" dirty="0" smtClean="0"/>
              <a:t>atlas.</a:t>
            </a:r>
            <a:r>
              <a:rPr lang="cs-CZ" sz="1300" i="1" dirty="0" err="1" smtClean="0"/>
              <a:t>sk</a:t>
            </a:r>
            <a:r>
              <a:rPr lang="cs-CZ" sz="1300" dirty="0" smtClean="0"/>
              <a:t> [online]. [cit. 30.10.2012]. Dostupný na WWW: &lt;http://zena.atlas.</a:t>
            </a:r>
            <a:r>
              <a:rPr lang="cs-CZ" sz="1300" dirty="0" err="1" smtClean="0"/>
              <a:t>sk</a:t>
            </a:r>
            <a:r>
              <a:rPr lang="cs-CZ" sz="1300" dirty="0" smtClean="0"/>
              <a:t>/mrkva-je-dobra-</a:t>
            </a:r>
            <a:r>
              <a:rPr lang="cs-CZ" sz="1300" dirty="0" err="1" smtClean="0"/>
              <a:t>nielen</a:t>
            </a:r>
            <a:r>
              <a:rPr lang="cs-CZ" sz="1300" dirty="0" smtClean="0"/>
              <a:t>-na-</a:t>
            </a:r>
            <a:r>
              <a:rPr lang="cs-CZ" sz="1300" dirty="0" err="1" smtClean="0"/>
              <a:t>oci</a:t>
            </a:r>
            <a:r>
              <a:rPr lang="cs-CZ" sz="1300" dirty="0" smtClean="0"/>
              <a:t>/</a:t>
            </a:r>
            <a:r>
              <a:rPr lang="cs-CZ" sz="1300" dirty="0" err="1" smtClean="0"/>
              <a:t>zdravie</a:t>
            </a:r>
            <a:r>
              <a:rPr lang="cs-CZ" sz="1300" dirty="0" smtClean="0"/>
              <a:t>/</a:t>
            </a:r>
            <a:r>
              <a:rPr lang="cs-CZ" sz="1300" dirty="0" err="1" smtClean="0"/>
              <a:t>prirodna</a:t>
            </a:r>
            <a:r>
              <a:rPr lang="cs-CZ" sz="1300" dirty="0" smtClean="0"/>
              <a:t>-</a:t>
            </a:r>
            <a:r>
              <a:rPr lang="cs-CZ" sz="1300" dirty="0" err="1" smtClean="0"/>
              <a:t>medicina</a:t>
            </a:r>
            <a:r>
              <a:rPr lang="cs-CZ" sz="1300" dirty="0" smtClean="0"/>
              <a:t>/542131.html&gt;.</a:t>
            </a:r>
          </a:p>
          <a:p>
            <a:r>
              <a:rPr lang="cs-CZ" sz="1300" dirty="0" smtClean="0"/>
              <a:t>AUTOR NEUVEDEN. </a:t>
            </a:r>
            <a:r>
              <a:rPr lang="cs-CZ" sz="1300" i="1" dirty="0" smtClean="0"/>
              <a:t>hobby.</a:t>
            </a:r>
            <a:r>
              <a:rPr lang="cs-CZ" sz="1300" i="1" dirty="0" err="1" smtClean="0"/>
              <a:t>idnes.cz</a:t>
            </a:r>
            <a:r>
              <a:rPr lang="cs-CZ" sz="1300" dirty="0" smtClean="0"/>
              <a:t> [online]. [cit. 30.10.2012]. Dostupný na WWW: &lt;http://hobby.</a:t>
            </a:r>
            <a:r>
              <a:rPr lang="cs-CZ" sz="1300" dirty="0" err="1" smtClean="0"/>
              <a:t>idnes.cz</a:t>
            </a:r>
            <a:r>
              <a:rPr lang="cs-CZ" sz="1300" dirty="0" smtClean="0"/>
              <a:t>/foto.</a:t>
            </a:r>
            <a:r>
              <a:rPr lang="cs-CZ" sz="1300" dirty="0" err="1" smtClean="0"/>
              <a:t>aspx</a:t>
            </a:r>
            <a:r>
              <a:rPr lang="cs-CZ" sz="1300" dirty="0" smtClean="0"/>
              <a:t>?r=</a:t>
            </a:r>
            <a:r>
              <a:rPr lang="cs-CZ" sz="1300" dirty="0" err="1" smtClean="0"/>
              <a:t>herbar</a:t>
            </a:r>
            <a:r>
              <a:rPr lang="cs-CZ" sz="1300" dirty="0" smtClean="0"/>
              <a:t>&amp;c=A080716_174333_</a:t>
            </a:r>
            <a:r>
              <a:rPr lang="cs-CZ" sz="1300" dirty="0" err="1" smtClean="0"/>
              <a:t>herbar</a:t>
            </a:r>
            <a:r>
              <a:rPr lang="cs-CZ" sz="1300" dirty="0" smtClean="0"/>
              <a:t>_</a:t>
            </a:r>
            <a:r>
              <a:rPr lang="cs-CZ" sz="1300" dirty="0" err="1" smtClean="0"/>
              <a:t>lud</a:t>
            </a:r>
            <a:r>
              <a:rPr lang="cs-CZ" sz="1300" dirty="0" smtClean="0"/>
              <a:t>&amp;foto=LUD24ba24_celer.</a:t>
            </a:r>
            <a:r>
              <a:rPr lang="cs-CZ" sz="1300" dirty="0" err="1" smtClean="0"/>
              <a:t>jpg</a:t>
            </a:r>
            <a:r>
              <a:rPr lang="cs-CZ" sz="1300" dirty="0" smtClean="0"/>
              <a:t>&amp;</a:t>
            </a:r>
            <a:r>
              <a:rPr lang="cs-CZ" sz="1300" dirty="0" err="1" smtClean="0"/>
              <a:t>thumbs</a:t>
            </a:r>
            <a:r>
              <a:rPr lang="cs-CZ" sz="1300" dirty="0" smtClean="0"/>
              <a:t>=1#LUD24ba24_celer.</a:t>
            </a:r>
            <a:r>
              <a:rPr lang="cs-CZ" sz="1300" dirty="0" err="1" smtClean="0"/>
              <a:t>jpg</a:t>
            </a:r>
            <a:r>
              <a:rPr lang="cs-CZ" sz="1300" dirty="0" smtClean="0"/>
              <a:t>&gt;.</a:t>
            </a:r>
          </a:p>
          <a:p>
            <a:r>
              <a:rPr lang="cs-CZ" sz="1300" dirty="0" smtClean="0"/>
              <a:t>AUTOR NEUVEDEN. </a:t>
            </a:r>
            <a:r>
              <a:rPr lang="cs-CZ" sz="1300" i="1" dirty="0" err="1" smtClean="0"/>
              <a:t>receptyonline.cz</a:t>
            </a:r>
            <a:r>
              <a:rPr lang="cs-CZ" sz="1300" dirty="0" smtClean="0"/>
              <a:t> [online]. [cit. 30.10.2012]. Dostupný na WWW: &lt;http://www.</a:t>
            </a:r>
            <a:r>
              <a:rPr lang="cs-CZ" sz="1300" dirty="0" err="1" smtClean="0"/>
              <a:t>receptyonline.cz</a:t>
            </a:r>
            <a:r>
              <a:rPr lang="cs-CZ" sz="1300" dirty="0" smtClean="0"/>
              <a:t>/</a:t>
            </a:r>
            <a:r>
              <a:rPr lang="cs-CZ" sz="1300" dirty="0" err="1" smtClean="0"/>
              <a:t>korenova</a:t>
            </a:r>
            <a:r>
              <a:rPr lang="cs-CZ" sz="1300" dirty="0" smtClean="0"/>
              <a:t>-</a:t>
            </a:r>
            <a:r>
              <a:rPr lang="cs-CZ" sz="1300" dirty="0" err="1" smtClean="0"/>
              <a:t>petrzel</a:t>
            </a:r>
            <a:r>
              <a:rPr lang="cs-CZ" sz="1300" dirty="0" smtClean="0"/>
              <a:t>--1451.html&gt;.</a:t>
            </a:r>
          </a:p>
          <a:p>
            <a:r>
              <a:rPr lang="cs-CZ" sz="1300" dirty="0" smtClean="0"/>
              <a:t>AUTOR NEUVEDEN. </a:t>
            </a:r>
            <a:r>
              <a:rPr lang="cs-CZ" sz="1300" i="1" dirty="0" err="1" smtClean="0"/>
              <a:t>wikipedia.org</a:t>
            </a:r>
            <a:r>
              <a:rPr lang="cs-CZ" sz="1300" dirty="0" smtClean="0"/>
              <a:t> [online]. [cit. 30.10.2012]. Dostupný na WWW: &lt;http://cs.wikipedia.org/wiki/Soubor:Cabbage.jpg&gt;.</a:t>
            </a:r>
          </a:p>
          <a:p>
            <a:r>
              <a:rPr lang="cs-CZ" sz="1300" dirty="0" smtClean="0"/>
              <a:t>AUTOR NEUVEDEN. </a:t>
            </a:r>
            <a:r>
              <a:rPr lang="cs-CZ" sz="1300" i="1" dirty="0" err="1" smtClean="0"/>
              <a:t>growcookeat.com</a:t>
            </a:r>
            <a:r>
              <a:rPr lang="cs-CZ" sz="1300" dirty="0" smtClean="0"/>
              <a:t> [online]. [cit. 30.10.2012]. Dostupný na WWW: &lt;http://www.</a:t>
            </a:r>
            <a:r>
              <a:rPr lang="cs-CZ" sz="1300" dirty="0" err="1" smtClean="0"/>
              <a:t>growcookeat.com</a:t>
            </a:r>
            <a:r>
              <a:rPr lang="cs-CZ" sz="1300" dirty="0" smtClean="0"/>
              <a:t>/</a:t>
            </a:r>
            <a:r>
              <a:rPr lang="cs-CZ" sz="1300" dirty="0" err="1" smtClean="0"/>
              <a:t>garlic</a:t>
            </a:r>
            <a:r>
              <a:rPr lang="cs-CZ" sz="1300" dirty="0" smtClean="0"/>
              <a:t>/&gt;.</a:t>
            </a:r>
          </a:p>
          <a:p>
            <a:r>
              <a:rPr lang="cs-CZ" sz="1300" dirty="0" smtClean="0"/>
              <a:t>AUTOR NEUVEDEN. </a:t>
            </a:r>
            <a:r>
              <a:rPr lang="cs-CZ" sz="1300" i="1" dirty="0" err="1" smtClean="0"/>
              <a:t>wikipedia.org</a:t>
            </a:r>
            <a:r>
              <a:rPr lang="cs-CZ" sz="1300" dirty="0" smtClean="0"/>
              <a:t> [online]. [cit. 30.10.2012]. Dostupný na WWW: &lt;http://cs.wikipedia.org/wiki/Soubor:Broccoli_plant.jpg&gt;.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Použité zdroje: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4324" y="1000108"/>
            <a:ext cx="8472518" cy="5572164"/>
          </a:xfrm>
        </p:spPr>
        <p:txBody>
          <a:bodyPr>
            <a:normAutofit fontScale="40000" lnSpcReduction="20000"/>
          </a:bodyPr>
          <a:lstStyle/>
          <a:p>
            <a:r>
              <a:rPr lang="cs-CZ" dirty="0" smtClean="0"/>
              <a:t>AUTOR NEUVEDEN.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30.10.2012]. Dostupný na WWW: &lt;http://cs.wikipedia.org/wiki/Soubor:Cauliflower.jpg&gt;.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30.10.2012]. Dostupný na WWW: &lt;http://cs.wikipedia.org/wiki/Lilek_brambor&gt;.</a:t>
            </a:r>
          </a:p>
          <a:p>
            <a:r>
              <a:rPr lang="nl-NL" dirty="0" smtClean="0"/>
              <a:t>HAGENLOCHER, Markus. </a:t>
            </a:r>
            <a:r>
              <a:rPr lang="nl-NL" i="1" dirty="0" smtClean="0"/>
              <a:t>wikipedia.org</a:t>
            </a:r>
            <a:r>
              <a:rPr lang="nl-NL" dirty="0" smtClean="0"/>
              <a:t> [online]. [cit. 30.10.2012]. Dostupný na WWW: &lt;http://cs.wikipedia.org/wiki/Soubor:R%C3%BCbenvollernter.jpg&gt;.</a:t>
            </a:r>
            <a:endParaRPr lang="cs-CZ" dirty="0" smtClean="0"/>
          </a:p>
          <a:p>
            <a:r>
              <a:rPr lang="pt-BR" dirty="0" smtClean="0"/>
              <a:t>AUTOR NEUVEDEN. </a:t>
            </a:r>
            <a:r>
              <a:rPr lang="pt-BR" i="1" dirty="0" smtClean="0"/>
              <a:t>http://ozahrade.webnode.cz</a:t>
            </a:r>
            <a:r>
              <a:rPr lang="pt-BR" dirty="0" smtClean="0"/>
              <a:t> [online]. [cit. 30.10.2012]. Dostupný na WWW: &lt;http://ozahrade.webnode.cz/products/repa-salatova/&gt;. 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dumazahrada.cz</a:t>
            </a:r>
            <a:r>
              <a:rPr lang="cs-CZ" dirty="0" smtClean="0"/>
              <a:t> [online]. [cit. 30.10.2012]. Dostupný na WWW: &lt;http://www.</a:t>
            </a:r>
            <a:r>
              <a:rPr lang="cs-CZ" dirty="0" err="1" smtClean="0"/>
              <a:t>dumazahrada.cz</a:t>
            </a:r>
            <a:r>
              <a:rPr lang="cs-CZ" dirty="0" smtClean="0"/>
              <a:t>/bydleni/</a:t>
            </a:r>
            <a:r>
              <a:rPr lang="cs-CZ" dirty="0" err="1" smtClean="0"/>
              <a:t>kuchyne</a:t>
            </a:r>
            <a:r>
              <a:rPr lang="cs-CZ" dirty="0" smtClean="0"/>
              <a:t>/2009/5/15/</a:t>
            </a:r>
            <a:r>
              <a:rPr lang="cs-CZ" dirty="0" err="1" smtClean="0"/>
              <a:t>clanky</a:t>
            </a:r>
            <a:r>
              <a:rPr lang="cs-CZ" dirty="0" smtClean="0"/>
              <a:t>/</a:t>
            </a:r>
            <a:r>
              <a:rPr lang="cs-CZ" dirty="0" err="1" smtClean="0"/>
              <a:t>nahlednuti</a:t>
            </a:r>
            <a:r>
              <a:rPr lang="cs-CZ" dirty="0" smtClean="0"/>
              <a:t>-pod-</a:t>
            </a:r>
            <a:r>
              <a:rPr lang="cs-CZ" dirty="0" err="1" smtClean="0"/>
              <a:t>poklicku</a:t>
            </a:r>
            <a:r>
              <a:rPr lang="cs-CZ" dirty="0" smtClean="0"/>
              <a:t>-historie-</a:t>
            </a:r>
            <a:r>
              <a:rPr lang="cs-CZ" dirty="0" err="1" smtClean="0"/>
              <a:t>jidla</a:t>
            </a:r>
            <a:r>
              <a:rPr lang="cs-CZ" dirty="0" smtClean="0"/>
              <a:t>-krizi-</a:t>
            </a:r>
            <a:r>
              <a:rPr lang="cs-CZ" dirty="0" err="1" smtClean="0"/>
              <a:t>valek</a:t>
            </a:r>
            <a:r>
              <a:rPr lang="cs-CZ" dirty="0" smtClean="0"/>
              <a:t>-a-</a:t>
            </a:r>
            <a:r>
              <a:rPr lang="cs-CZ" dirty="0" err="1" smtClean="0"/>
              <a:t>neurod</a:t>
            </a:r>
            <a:r>
              <a:rPr lang="cs-CZ" dirty="0" smtClean="0"/>
              <a:t>/&gt;.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cs.detske</a:t>
            </a:r>
            <a:r>
              <a:rPr lang="cs-CZ" i="1" dirty="0" smtClean="0"/>
              <a:t>-hry.</a:t>
            </a:r>
            <a:r>
              <a:rPr lang="cs-CZ" i="1" dirty="0" err="1" smtClean="0"/>
              <a:t>com</a:t>
            </a:r>
            <a:r>
              <a:rPr lang="cs-CZ" dirty="0" smtClean="0"/>
              <a:t> [online]. [cit. 30.10.2012]. Dostupný na WWW: &lt;http://cs.detske-hry.com/o-velike-repe-11655.htm&gt;. </a:t>
            </a:r>
          </a:p>
          <a:p>
            <a:r>
              <a:rPr lang="cs-CZ" dirty="0" smtClean="0"/>
              <a:t>AUTOR NEUVEDEN. </a:t>
            </a:r>
            <a:r>
              <a:rPr lang="cs-CZ" i="1" dirty="0" smtClean="0"/>
              <a:t>gate2biotech.cz</a:t>
            </a:r>
            <a:r>
              <a:rPr lang="cs-CZ" dirty="0" smtClean="0"/>
              <a:t> [online]. [cit. 30.10.2012]. Dostupný na WWW: &lt;http://www.gate2biotech.cz/</a:t>
            </a:r>
            <a:r>
              <a:rPr lang="cs-CZ" dirty="0" err="1" smtClean="0"/>
              <a:t>bioplasty</a:t>
            </a:r>
            <a:r>
              <a:rPr lang="cs-CZ" dirty="0" smtClean="0"/>
              <a:t>-ano-</a:t>
            </a:r>
            <a:r>
              <a:rPr lang="cs-CZ" dirty="0" err="1" smtClean="0"/>
              <a:t>ci</a:t>
            </a:r>
            <a:r>
              <a:rPr lang="cs-CZ" dirty="0" smtClean="0"/>
              <a:t>-ne/&gt;. </a:t>
            </a:r>
          </a:p>
          <a:p>
            <a:r>
              <a:rPr lang="cs-CZ" dirty="0" smtClean="0"/>
              <a:t>MONSANTO. </a:t>
            </a:r>
            <a:r>
              <a:rPr lang="cs-CZ" i="1" dirty="0" smtClean="0"/>
              <a:t>http://spravy.pravda.sk</a:t>
            </a:r>
            <a:r>
              <a:rPr lang="cs-CZ" dirty="0" smtClean="0"/>
              <a:t> [online]. [cit. 30.10.2012]. Dostupný na WWW: &lt;http://spravy.pravda.sk/tony-kukurice-odnasali-aj-na-bicykloch-dhl-/sk_regiony.asp?c=A121021_130957_sk_regiony_p58&gt;.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agrometall.cz</a:t>
            </a:r>
            <a:r>
              <a:rPr lang="cs-CZ" dirty="0" smtClean="0"/>
              <a:t> [online]. [cit. 30.10.2012]. Dostupný na WWW: &lt;http://www.</a:t>
            </a:r>
            <a:r>
              <a:rPr lang="cs-CZ" dirty="0" err="1" smtClean="0"/>
              <a:t>agrometall.cz</a:t>
            </a:r>
            <a:r>
              <a:rPr lang="cs-CZ" dirty="0" smtClean="0"/>
              <a:t>/</a:t>
            </a:r>
            <a:r>
              <a:rPr lang="cs-CZ" dirty="0" err="1" smtClean="0"/>
              <a:t>Sluzby</a:t>
            </a:r>
            <a:r>
              <a:rPr lang="cs-CZ" dirty="0" smtClean="0"/>
              <a:t>/</a:t>
            </a:r>
            <a:r>
              <a:rPr lang="cs-CZ" dirty="0" err="1" smtClean="0"/>
              <a:t>Kombajnova</a:t>
            </a:r>
            <a:r>
              <a:rPr lang="cs-CZ" dirty="0" smtClean="0"/>
              <a:t>-sklizen/Sklizen-</a:t>
            </a:r>
            <a:r>
              <a:rPr lang="cs-CZ" dirty="0" err="1" smtClean="0"/>
              <a:t>kukurice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AUTOR NEUVEDEN. </a:t>
            </a:r>
            <a:r>
              <a:rPr lang="cs-CZ" i="1" dirty="0" smtClean="0"/>
              <a:t>e-</a:t>
            </a:r>
            <a:r>
              <a:rPr lang="cs-CZ" i="1" dirty="0" err="1" smtClean="0"/>
              <a:t>herbar.net</a:t>
            </a:r>
            <a:r>
              <a:rPr lang="cs-CZ" dirty="0" smtClean="0"/>
              <a:t> [online]. [cit. 30.10.2012]. Dostupný na WWW: &lt;http://www.e-</a:t>
            </a:r>
            <a:r>
              <a:rPr lang="cs-CZ" dirty="0" err="1" smtClean="0"/>
              <a:t>herbar.net</a:t>
            </a:r>
            <a:r>
              <a:rPr lang="cs-CZ" dirty="0" smtClean="0"/>
              <a:t>/</a:t>
            </a:r>
            <a:r>
              <a:rPr lang="cs-CZ" dirty="0" err="1" smtClean="0"/>
              <a:t>main.php</a:t>
            </a:r>
            <a:r>
              <a:rPr lang="cs-CZ" dirty="0" smtClean="0"/>
              <a:t>?g2_</a:t>
            </a:r>
            <a:r>
              <a:rPr lang="cs-CZ" dirty="0" err="1" smtClean="0"/>
              <a:t>itemId</a:t>
            </a:r>
            <a:r>
              <a:rPr lang="cs-CZ" dirty="0" smtClean="0"/>
              <a:t>=2758&gt;.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30.10.2012]. Dostupný na WWW: &lt;http://cs.wikipedia.org/wiki/Soubor:Plowing_ecomat.jpg&gt;. </a:t>
            </a:r>
          </a:p>
          <a:p>
            <a:r>
              <a:rPr lang="cs-CZ" dirty="0" smtClean="0"/>
              <a:t>MILER, Zdeněk. </a:t>
            </a:r>
            <a:r>
              <a:rPr lang="cs-CZ" i="1" dirty="0" err="1" smtClean="0"/>
              <a:t>mkuh.cz</a:t>
            </a:r>
            <a:r>
              <a:rPr lang="cs-CZ" dirty="0" smtClean="0"/>
              <a:t> [online]. [cit. 30.10.2012]. Dostupný na WWW: &lt;http://www.mkuh.cz/</a:t>
            </a:r>
            <a:r>
              <a:rPr lang="cs-CZ" dirty="0" err="1" smtClean="0"/>
              <a:t>index.php?id</a:t>
            </a:r>
            <a:r>
              <a:rPr lang="cs-CZ" dirty="0" smtClean="0"/>
              <a:t>=</a:t>
            </a:r>
            <a:r>
              <a:rPr lang="cs-CZ" dirty="0" err="1" smtClean="0"/>
              <a:t>show&amp;fid</a:t>
            </a:r>
            <a:r>
              <a:rPr lang="cs-CZ" dirty="0" smtClean="0"/>
              <a:t>=2122&amp;pid=16236&gt;. </a:t>
            </a:r>
            <a:endParaRPr lang="cs-CZ" dirty="0" smtClean="0"/>
          </a:p>
          <a:p>
            <a:r>
              <a:rPr lang="cs-CZ" smtClean="0"/>
              <a:t>Kliparty z galerie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384</TotalTime>
  <Words>686</Words>
  <Application>Microsoft Office PowerPoint</Application>
  <PresentationFormat>Předvádění na obrazovce (4:3)</PresentationFormat>
  <Paragraphs>54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Jitka</dc:creator>
  <cp:lastModifiedBy>Pražáková Jitka</cp:lastModifiedBy>
  <cp:revision>42</cp:revision>
  <dcterms:created xsi:type="dcterms:W3CDTF">2012-10-29T22:19:39Z</dcterms:created>
  <dcterms:modified xsi:type="dcterms:W3CDTF">2012-10-31T08:54:30Z</dcterms:modified>
</cp:coreProperties>
</file>