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61" r:id="rId4"/>
    <p:sldId id="257" r:id="rId5"/>
    <p:sldId id="259" r:id="rId6"/>
    <p:sldId id="262" r:id="rId7"/>
    <p:sldId id="260" r:id="rId8"/>
    <p:sldId id="269" r:id="rId9"/>
    <p:sldId id="268" r:id="rId10"/>
    <p:sldId id="267" r:id="rId11"/>
    <p:sldId id="270" r:id="rId12"/>
    <p:sldId id="271" r:id="rId13"/>
    <p:sldId id="265" r:id="rId14"/>
    <p:sldId id="266" r:id="rId15"/>
    <p:sldId id="26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7292A2E-F333-43FB-9621-5CBBE7FDCDCB}" styleName="Světlý styl 2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3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21714-BE56-4239-BC28-17EB4F961D1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A8C2-EEC4-4E1A-89C7-D3E09600A1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21714-BE56-4239-BC28-17EB4F961D1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A8C2-EEC4-4E1A-89C7-D3E09600A1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21714-BE56-4239-BC28-17EB4F961D1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A8C2-EEC4-4E1A-89C7-D3E09600A1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21714-BE56-4239-BC28-17EB4F961D1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A8C2-EEC4-4E1A-89C7-D3E09600A1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21714-BE56-4239-BC28-17EB4F961D1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A8C2-EEC4-4E1A-89C7-D3E09600A1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21714-BE56-4239-BC28-17EB4F961D1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A8C2-EEC4-4E1A-89C7-D3E09600A1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21714-BE56-4239-BC28-17EB4F961D1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A8C2-EEC4-4E1A-89C7-D3E09600A1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21714-BE56-4239-BC28-17EB4F961D1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A8C2-EEC4-4E1A-89C7-D3E09600A1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21714-BE56-4239-BC28-17EB4F961D1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A8C2-EEC4-4E1A-89C7-D3E09600A1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21714-BE56-4239-BC28-17EB4F961D1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A8C2-EEC4-4E1A-89C7-D3E09600A1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21714-BE56-4239-BC28-17EB4F961D1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A8C2-EEC4-4E1A-89C7-D3E09600A1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A6B21714-BE56-4239-BC28-17EB4F961D1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6659A8C2-EEC4-4E1A-89C7-D3E09600A12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1052736"/>
            <a:ext cx="7136516" cy="1440159"/>
          </a:xfrm>
        </p:spPr>
        <p:txBody>
          <a:bodyPr/>
          <a:lstStyle/>
          <a:p>
            <a:r>
              <a:rPr lang="cs-CZ" dirty="0"/>
              <a:t> </a:t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3284984"/>
            <a:ext cx="6264696" cy="2353816"/>
          </a:xfrm>
        </p:spPr>
        <p:txBody>
          <a:bodyPr/>
          <a:lstStyle/>
          <a:p>
            <a:r>
              <a:rPr lang="cs-CZ" dirty="0" smtClean="0"/>
              <a:t>.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263345"/>
              </p:ext>
            </p:extLst>
          </p:nvPr>
        </p:nvGraphicFramePr>
        <p:xfrm>
          <a:off x="1129145" y="1700808"/>
          <a:ext cx="6899239" cy="4722109"/>
        </p:xfrm>
        <a:graphic>
          <a:graphicData uri="http://schemas.openxmlformats.org/drawingml/2006/table">
            <a:tbl>
              <a:tblPr firstRow="1" firstCol="1" bandRow="1" bandCol="1">
                <a:tableStyleId>{17292A2E-F333-43FB-9621-5CBBE7FDCDCB}</a:tableStyleId>
              </a:tblPr>
              <a:tblGrid>
                <a:gridCol w="2366633"/>
                <a:gridCol w="4532606"/>
              </a:tblGrid>
              <a:tr h="50405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solidFill>
                            <a:schemeClr val="tx1"/>
                          </a:solidFill>
                          <a:effectLst/>
                        </a:rPr>
                        <a:t>EU_52_sada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1_03_ZPM_Výroba draků </a:t>
                      </a:r>
                      <a:r>
                        <a:rPr lang="cs-CZ" sz="1200" dirty="0" err="1" smtClean="0">
                          <a:solidFill>
                            <a:schemeClr val="tx1"/>
                          </a:solidFill>
                          <a:effectLst/>
                        </a:rPr>
                        <a:t>netradičně_Lich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52322" marR="523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622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Název školy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Střední škola, Základní škola a Mateřská škola, Karviná, p. o.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30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Autor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</a:rPr>
                        <a:t>Mgr.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cs-CZ" sz="900" baseline="0" smtClean="0">
                          <a:solidFill>
                            <a:schemeClr val="tx1"/>
                          </a:solidFill>
                          <a:effectLst/>
                        </a:rPr>
                        <a:t>Eva Lichá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30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Anotace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</a:rPr>
                        <a:t>Prezentace vede v krocích k vyhotovení draka ze zbytků papírů, papírového odpadu a přírodnin.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</a:rPr>
                        <a:t>Dává prostor tvořivosti a fantazii.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30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Vzdělávací oblast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Odborné činnosti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30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Předmět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</a:rPr>
                        <a:t>Zpracování přírodních materiálů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52322" marR="52322" marT="0" marB="0"/>
                </a:tc>
              </a:tr>
              <a:tr h="330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Tematická oblast/téma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</a:rPr>
                        <a:t>Zpracování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</a:rPr>
                        <a:t> přírodních materiálů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</a:rPr>
                        <a:t>/Výroba draků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</a:rPr>
                        <a:t> netradičně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30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Výsledky vzdělávání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lvl="0"/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Rozlišovat, třídit, porovnávat a pojmenovávat použitý materiál</a:t>
                      </a:r>
                    </a:p>
                    <a:p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Uplatňovat vlastní zkušenosti, prožitky a fantazii při tvůrčích činnostech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Používat jednoduché pracovní postupy a techniky</a:t>
                      </a:r>
                    </a:p>
                    <a:p>
                      <a:endParaRPr lang="cs-CZ" sz="1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322" marR="52322" marT="0" marB="0"/>
                </a:tc>
              </a:tr>
              <a:tr h="330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solidFill>
                            <a:schemeClr val="tx1"/>
                          </a:solidFill>
                          <a:effectLst/>
                        </a:rPr>
                        <a:t>Klíčová slova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</a:rPr>
                        <a:t>Drak, papír, přírodniny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52322" marR="52322" marT="0" marB="0"/>
                </a:tc>
              </a:tr>
              <a:tr h="330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solidFill>
                            <a:schemeClr val="tx1"/>
                          </a:solidFill>
                          <a:effectLst/>
                        </a:rPr>
                        <a:t>Druh učebního materiálu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PPT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</a:rPr>
                        <a:t>prezentace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30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Typ vzdělávání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Střední vzdělávání, 1. ročník Praktické školy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</a:rPr>
                        <a:t>jednoleté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30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solidFill>
                            <a:schemeClr val="tx1"/>
                          </a:solidFill>
                          <a:effectLst/>
                        </a:rPr>
                        <a:t>Ověřeno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Datum: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</a:rPr>
                        <a:t>16.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10. 2012                           Třída: I. PRŠ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664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Zdroj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</a:rPr>
                        <a:t>Foto: archiv autorky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823" y="260648"/>
            <a:ext cx="5687407" cy="115212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540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"/>
          <a:stretch/>
        </p:blipFill>
        <p:spPr bwMode="auto">
          <a:xfrm>
            <a:off x="3347864" y="476672"/>
            <a:ext cx="4765964" cy="3378200"/>
          </a:xfrm>
          <a:prstGeom prst="rect">
            <a:avLst/>
          </a:prstGeom>
          <a:noFill/>
          <a:ln>
            <a:noFill/>
          </a:ln>
          <a:effectLst/>
          <a:scene3d>
            <a:camera prst="perspectiveContrastingLef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09442" y="3645024"/>
            <a:ext cx="7117180" cy="1728192"/>
          </a:xfrm>
        </p:spPr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u="sng" dirty="0" smtClean="0"/>
              <a:t>Výroba </a:t>
            </a:r>
            <a:r>
              <a:rPr lang="cs-CZ" u="sng" dirty="0"/>
              <a:t>draků netradičně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4000" dirty="0"/>
              <a:t>a</a:t>
            </a:r>
            <a:r>
              <a:rPr lang="cs-CZ" sz="4000" dirty="0" smtClean="0"/>
              <a:t>neb</a:t>
            </a:r>
          </a:p>
          <a:p>
            <a:r>
              <a:rPr lang="cs-CZ" sz="4000" dirty="0" smtClean="0"/>
              <a:t>My se draků nebojíme</a:t>
            </a:r>
          </a:p>
        </p:txBody>
      </p:sp>
    </p:spTree>
    <p:extLst>
      <p:ext uri="{BB962C8B-B14F-4D97-AF65-F5344CB8AC3E}">
        <p14:creationId xmlns:p14="http://schemas.microsoft.com/office/powerpoint/2010/main" val="113249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100OLYMP\PA11002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" r="1681" b="15412"/>
          <a:stretch/>
        </p:blipFill>
        <p:spPr bwMode="auto">
          <a:xfrm>
            <a:off x="1187624" y="1124744"/>
            <a:ext cx="7446896" cy="489654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446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Základem draka je krabice od bot</a:t>
            </a:r>
            <a:endParaRPr lang="cs-CZ" dirty="0"/>
          </a:p>
        </p:txBody>
      </p:sp>
      <p:pic>
        <p:nvPicPr>
          <p:cNvPr id="1026" name="Picture 2" descr="E:\100OLYMP\PA11000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59" r="3229"/>
          <a:stretch/>
        </p:blipFill>
        <p:spPr bwMode="auto">
          <a:xfrm>
            <a:off x="971600" y="1837540"/>
            <a:ext cx="6120680" cy="4394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13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100OLYMP\PA1100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16832"/>
            <a:ext cx="6251063" cy="4688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Kromě různých druhů papírů využijeme také nosič na vajíčka.</a:t>
            </a:r>
            <a:endParaRPr lang="cs-CZ" dirty="0"/>
          </a:p>
        </p:txBody>
      </p:sp>
      <p:pic>
        <p:nvPicPr>
          <p:cNvPr id="2051" name="Picture 3" descr="E:\100OLYMP\PA11000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53" t="17478" r="8650" b="21607"/>
          <a:stretch/>
        </p:blipFill>
        <p:spPr bwMode="auto">
          <a:xfrm rot="19463354">
            <a:off x="4663783" y="3006279"/>
            <a:ext cx="3751342" cy="250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427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Nůžky, lepidla,…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6707241" cy="4461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2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100OLYMP\PA11000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213" b="17065"/>
          <a:stretch/>
        </p:blipFill>
        <p:spPr bwMode="auto">
          <a:xfrm>
            <a:off x="971600" y="1700808"/>
            <a:ext cx="6480721" cy="4811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Šablona na obličej draka podle velikosti krabice a fantazie.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89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Nastříháme a přilepíme papírové vousy a chlupy.</a:t>
            </a:r>
            <a:endParaRPr lang="cs-CZ" dirty="0"/>
          </a:p>
        </p:txBody>
      </p:sp>
      <p:pic>
        <p:nvPicPr>
          <p:cNvPr id="7170" name="Picture 2" descr="E:\100OLYMP\PA11001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057" b="7979"/>
          <a:stretch/>
        </p:blipFill>
        <p:spPr bwMode="auto">
          <a:xfrm>
            <a:off x="1989618" y="1700808"/>
            <a:ext cx="6123738" cy="480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E:\100OLYMP\PA11001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71" t="5501" r="5398" b="21607"/>
          <a:stretch/>
        </p:blipFill>
        <p:spPr bwMode="auto">
          <a:xfrm>
            <a:off x="451756" y="3645024"/>
            <a:ext cx="3816424" cy="2755006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75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Dobrým pomocníkem je kovová sešívačka.</a:t>
            </a:r>
            <a:endParaRPr lang="cs-CZ" dirty="0"/>
          </a:p>
        </p:txBody>
      </p:sp>
      <p:pic>
        <p:nvPicPr>
          <p:cNvPr id="8194" name="Picture 2" descr="E:\100OLYMP\PA11001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33"/>
          <a:stretch/>
        </p:blipFill>
        <p:spPr bwMode="auto">
          <a:xfrm>
            <a:off x="1034689" y="1844824"/>
            <a:ext cx="6438660" cy="463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E:\100OLYMP\PA11001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47" t="60960" r="9270" b="14174"/>
          <a:stretch/>
        </p:blipFill>
        <p:spPr bwMode="auto">
          <a:xfrm>
            <a:off x="5788944" y="1939757"/>
            <a:ext cx="2369126" cy="1668389"/>
          </a:xfrm>
          <a:prstGeom prst="rect">
            <a:avLst/>
          </a:prstGeom>
          <a:noFill/>
          <a:scene3d>
            <a:camera prst="perspectiveRelaxed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664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Nabarvíme oči draka.</a:t>
            </a:r>
            <a:endParaRPr lang="cs-CZ" dirty="0"/>
          </a:p>
        </p:txBody>
      </p:sp>
      <p:pic>
        <p:nvPicPr>
          <p:cNvPr id="9218" name="Picture 2" descr="E:\100OLYMP\PA11001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3" t="10870" r="3816" b="11076"/>
          <a:stretch/>
        </p:blipFill>
        <p:spPr bwMode="auto">
          <a:xfrm>
            <a:off x="971600" y="1880917"/>
            <a:ext cx="6739733" cy="456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50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27584" y="675724"/>
            <a:ext cx="7306971" cy="924475"/>
          </a:xfrm>
        </p:spPr>
        <p:txBody>
          <a:bodyPr/>
          <a:lstStyle/>
          <a:p>
            <a:r>
              <a:rPr lang="cs-CZ" dirty="0" smtClean="0"/>
              <a:t>Dračí hlava je na světě. </a:t>
            </a:r>
            <a:br>
              <a:rPr lang="cs-CZ" dirty="0" smtClean="0"/>
            </a:br>
            <a:r>
              <a:rPr lang="cs-CZ" dirty="0" smtClean="0"/>
              <a:t>Chybí dračí ocas a přizdobení.</a:t>
            </a:r>
            <a:endParaRPr lang="cs-CZ" dirty="0"/>
          </a:p>
        </p:txBody>
      </p:sp>
      <p:pic>
        <p:nvPicPr>
          <p:cNvPr id="10242" name="Picture 2" descr="E:\100OLYMP\PA11001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17" r="2855"/>
          <a:stretch/>
        </p:blipFill>
        <p:spPr bwMode="auto">
          <a:xfrm>
            <a:off x="971600" y="1844824"/>
            <a:ext cx="6569523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84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266" name="Picture 2" descr="E:\100OLYMP\PA11002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4" t="8392" b="6946"/>
          <a:stretch/>
        </p:blipFill>
        <p:spPr bwMode="auto">
          <a:xfrm>
            <a:off x="467544" y="548680"/>
            <a:ext cx="8130588" cy="568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661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6" name="Picture 2" descr="E:\100OLYMP\PA1100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65040"/>
            <a:ext cx="8136904" cy="599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211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4282637" cy="924475"/>
          </a:xfrm>
        </p:spPr>
        <p:txBody>
          <a:bodyPr/>
          <a:lstStyle/>
          <a:p>
            <a:r>
              <a:rPr lang="cs-CZ" dirty="0" smtClean="0"/>
              <a:t>My se draků nebojíme.</a:t>
            </a:r>
            <a:endParaRPr lang="cs-CZ" dirty="0"/>
          </a:p>
        </p:txBody>
      </p:sp>
      <p:pic>
        <p:nvPicPr>
          <p:cNvPr id="12291" name="Picture 3" descr="E:\100OLYMP\PA11002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9" b="4262"/>
          <a:stretch/>
        </p:blipFill>
        <p:spPr bwMode="auto">
          <a:xfrm>
            <a:off x="1043608" y="1926670"/>
            <a:ext cx="5832648" cy="464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E:\100OLYMP\PA11002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92" t="29868" r="-1107" b="19749"/>
          <a:stretch/>
        </p:blipFill>
        <p:spPr bwMode="auto">
          <a:xfrm>
            <a:off x="4267200" y="236416"/>
            <a:ext cx="4876800" cy="338050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5677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4338" name="Picture 2" descr="E:\100OLYMP\PA1100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35213"/>
            <a:ext cx="7968885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39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Infinity">
      <a:dk1>
        <a:sysClr val="windowText" lastClr="000000"/>
      </a:dk1>
      <a:lt1>
        <a:sysClr val="window" lastClr="FFFFFF"/>
      </a:lt1>
      <a:dk2>
        <a:srgbClr val="EABB00"/>
      </a:dk2>
      <a:lt2>
        <a:srgbClr val="DEF2FA"/>
      </a:lt2>
      <a:accent1>
        <a:srgbClr val="983DB1"/>
      </a:accent1>
      <a:accent2>
        <a:srgbClr val="47D147"/>
      </a:accent2>
      <a:accent3>
        <a:srgbClr val="CC0053"/>
      </a:accent3>
      <a:accent4>
        <a:srgbClr val="EA950D"/>
      </a:accent4>
      <a:accent5>
        <a:srgbClr val="C800C8"/>
      </a:accent5>
      <a:accent6>
        <a:srgbClr val="6161FF"/>
      </a:accent6>
      <a:hlink>
        <a:srgbClr val="755D00"/>
      </a:hlink>
      <a:folHlink>
        <a:srgbClr val="31AEE0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TC102455610[[fn=Podzim]]</Template>
  <TotalTime>230</TotalTime>
  <Words>122</Words>
  <Application>Microsoft Office PowerPoint</Application>
  <PresentationFormat>Předvádění na obrazovce (4:3)</PresentationFormat>
  <Paragraphs>65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Autumn</vt:lpstr>
      <vt:lpstr>  </vt:lpstr>
      <vt:lpstr>      Výroba draků netradičně </vt:lpstr>
      <vt:lpstr>Prezentace aplikace PowerPoint</vt:lpstr>
      <vt:lpstr>Základem draka je krabice od bot</vt:lpstr>
      <vt:lpstr>Kromě různých druhů papírů využijeme také nosič na vajíčka.</vt:lpstr>
      <vt:lpstr>Nůžky, lepidla,…</vt:lpstr>
      <vt:lpstr>Šablona na obličej draka podle velikosti krabice a fantazie.</vt:lpstr>
      <vt:lpstr>Nastříháme a přilepíme papírové vousy a chlupy.</vt:lpstr>
      <vt:lpstr>Dobrým pomocníkem je kovová sešívačka.</vt:lpstr>
      <vt:lpstr>Nabarvíme oči draka.</vt:lpstr>
      <vt:lpstr>Dračí hlava je na světě.  Chybí dračí ocas a přizdobení.</vt:lpstr>
      <vt:lpstr>Prezentace aplikace PowerPoint</vt:lpstr>
      <vt:lpstr>Prezentace aplikace PowerPoint</vt:lpstr>
      <vt:lpstr>My se draků nebojíme.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Burdová</dc:creator>
  <cp:lastModifiedBy>Burdová</cp:lastModifiedBy>
  <cp:revision>31</cp:revision>
  <dcterms:created xsi:type="dcterms:W3CDTF">2012-10-11T16:20:45Z</dcterms:created>
  <dcterms:modified xsi:type="dcterms:W3CDTF">2012-10-31T07:25:17Z</dcterms:modified>
</cp:coreProperties>
</file>