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06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920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245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662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008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915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90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348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683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267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065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33352A-EE21-49D7-96AF-127C48802EC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D1835B-C371-43BE-9FC3-BF9B9046B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731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0177109865-dejiny-udatneho-ceskehonaroda/208552116230052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webhp?hl=cs" TargetMode="External"/><Relationship Id="rId2" Type="http://schemas.openxmlformats.org/officeDocument/2006/relationships/hyperlink" Target="http://www.ceskatelevize.cz/ivysilani/10177109865-dejiny-udatneho-ceskeho-naroda/20855211623005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ervantes_Don_Quixote_1605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Renesance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376864" cy="256713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algn="r"/>
            <a:endParaRPr lang="cs-CZ" sz="2000" dirty="0" smtClean="0"/>
          </a:p>
          <a:p>
            <a:pPr algn="r"/>
            <a:endParaRPr lang="cs-CZ" sz="2000" dirty="0"/>
          </a:p>
          <a:p>
            <a:pPr algn="r"/>
            <a:endParaRPr lang="cs-CZ" sz="2000" dirty="0" smtClean="0"/>
          </a:p>
          <a:p>
            <a:pPr algn="r"/>
            <a:r>
              <a:rPr lang="cs-CZ" sz="2000" dirty="0" smtClean="0"/>
              <a:t>Mgr. Hana Šenková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25937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umělecký sloh a historická epocha 14.-17. stol.</a:t>
            </a:r>
          </a:p>
          <a:p>
            <a:r>
              <a:rPr lang="cs-CZ" dirty="0" smtClean="0"/>
              <a:t>humanismus – návrat k antice</a:t>
            </a:r>
          </a:p>
          <a:p>
            <a:r>
              <a:rPr lang="cs-CZ" dirty="0" smtClean="0"/>
              <a:t>důraz na člověka, lidský rozum, poznání</a:t>
            </a:r>
          </a:p>
          <a:p>
            <a:r>
              <a:rPr lang="cs-CZ" dirty="0" smtClean="0"/>
              <a:t>umělci podepisují svá díla</a:t>
            </a:r>
          </a:p>
          <a:p>
            <a:r>
              <a:rPr lang="cs-CZ" dirty="0" smtClean="0"/>
              <a:t>vědecký základ umění, perspektiva</a:t>
            </a:r>
          </a:p>
          <a:p>
            <a:r>
              <a:rPr lang="cs-CZ" dirty="0" smtClean="0"/>
              <a:t>typické prvky a rysy – díla se liší</a:t>
            </a:r>
          </a:p>
          <a:p>
            <a:r>
              <a:rPr lang="cs-CZ" dirty="0" smtClean="0"/>
              <a:t>sběratelství</a:t>
            </a:r>
          </a:p>
          <a:p>
            <a:r>
              <a:rPr lang="cs-CZ" dirty="0" err="1" smtClean="0"/>
              <a:t>mecenáštví</a:t>
            </a:r>
            <a:r>
              <a:rPr lang="cs-CZ" dirty="0" smtClean="0"/>
              <a:t> – bohatí podporují umělce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71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Leonardo da Vinci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malíř, sochař, architekt, přírodovědec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Mona Lisa			Poslední večeře</a:t>
            </a:r>
            <a:endParaRPr lang="cs-CZ" sz="2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20" y="2052798"/>
            <a:ext cx="2146308" cy="31981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55130"/>
            <a:ext cx="5455942" cy="2793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30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Buonarroti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sochař, architekt, malíř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600" dirty="0" smtClean="0"/>
              <a:t>	David			Sixtinská kaple</a:t>
            </a:r>
            <a:endParaRPr lang="cs-CZ" sz="2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504" y="1914664"/>
            <a:ext cx="1734224" cy="33123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117373"/>
            <a:ext cx="4296488" cy="2906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53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Miguel de Cervantes y </a:t>
            </a:r>
            <a:r>
              <a:rPr lang="cs-CZ" dirty="0" err="1" smtClean="0"/>
              <a:t>Saavedra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Důmyslný rytíř don Quijote de la </a:t>
            </a:r>
            <a:r>
              <a:rPr lang="cs-CZ" dirty="0" err="1" smtClean="0"/>
              <a:t>Mancha</a:t>
            </a:r>
            <a:endParaRPr lang="cs-CZ" dirty="0" smtClean="0"/>
          </a:p>
          <a:p>
            <a:pPr lvl="1"/>
            <a:r>
              <a:rPr lang="cs-CZ" sz="3000" dirty="0" smtClean="0"/>
              <a:t>druhá nejpřekládanější kniha světa</a:t>
            </a:r>
          </a:p>
          <a:p>
            <a:pPr lvl="1"/>
            <a:r>
              <a:rPr lang="cs-CZ" sz="3000" dirty="0" smtClean="0"/>
              <a:t>rozpor mezi skutečností a iluzí</a:t>
            </a:r>
          </a:p>
          <a:p>
            <a:pPr lvl="1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200008"/>
            <a:ext cx="2382520" cy="30530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007" y="3003250"/>
            <a:ext cx="2118352" cy="3243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5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chudý šlechtic čte staré rytířské romány</a:t>
            </a:r>
          </a:p>
          <a:p>
            <a:r>
              <a:rPr lang="cs-CZ" dirty="0" smtClean="0"/>
              <a:t>rozhodne se stát potulným rytířem, chránit bezbranné, pomáhat slabým</a:t>
            </a:r>
          </a:p>
          <a:p>
            <a:r>
              <a:rPr lang="cs-CZ" dirty="0" smtClean="0"/>
              <a:t>kobyla </a:t>
            </a:r>
            <a:r>
              <a:rPr lang="cs-CZ" dirty="0" err="1" smtClean="0"/>
              <a:t>Rocinanta</a:t>
            </a:r>
            <a:r>
              <a:rPr lang="cs-CZ" dirty="0" smtClean="0"/>
              <a:t> – vidí v ní krásného koně</a:t>
            </a:r>
          </a:p>
          <a:p>
            <a:r>
              <a:rPr lang="cs-CZ" dirty="0" smtClean="0"/>
              <a:t>z venkovanky učiní dámu svého srdce Dulcineu</a:t>
            </a:r>
          </a:p>
          <a:p>
            <a:r>
              <a:rPr lang="cs-CZ" dirty="0" smtClean="0"/>
              <a:t>se svým zbrojnošem </a:t>
            </a:r>
            <a:r>
              <a:rPr lang="cs-CZ" dirty="0" err="1" smtClean="0"/>
              <a:t>Sanchem</a:t>
            </a:r>
            <a:r>
              <a:rPr lang="cs-CZ" dirty="0" smtClean="0"/>
              <a:t> </a:t>
            </a:r>
            <a:r>
              <a:rPr lang="cs-CZ" dirty="0" err="1" smtClean="0"/>
              <a:t>Panzou</a:t>
            </a:r>
            <a:r>
              <a:rPr lang="cs-CZ" dirty="0" smtClean="0"/>
              <a:t> se vydává do světa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092593"/>
            <a:ext cx="3873624" cy="2440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7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některá sousloví se stala ustálenými obraty</a:t>
            </a:r>
          </a:p>
          <a:p>
            <a:r>
              <a:rPr lang="cs-CZ" dirty="0" smtClean="0"/>
              <a:t>donkichot</a:t>
            </a:r>
          </a:p>
          <a:p>
            <a:pPr lvl="1"/>
            <a:r>
              <a:rPr lang="cs-CZ" sz="3000" dirty="0" smtClean="0"/>
              <a:t>označení člověka, který </a:t>
            </a:r>
          </a:p>
          <a:p>
            <a:pPr marL="457200" lvl="1" indent="0">
              <a:buNone/>
            </a:pPr>
            <a:r>
              <a:rPr lang="cs-CZ" sz="3000" dirty="0" smtClean="0"/>
              <a:t>se snaží dosáhnout nemožného</a:t>
            </a:r>
          </a:p>
          <a:p>
            <a:pPr lvl="1"/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r>
              <a:rPr lang="cs-CZ" dirty="0" smtClean="0"/>
              <a:t>boj s větrnými mlýny</a:t>
            </a:r>
          </a:p>
          <a:p>
            <a:pPr lvl="1"/>
            <a:r>
              <a:rPr lang="cs-CZ" sz="3000" dirty="0" smtClean="0"/>
              <a:t>zbytečná snaha</a:t>
            </a:r>
          </a:p>
          <a:p>
            <a:pPr lvl="1"/>
            <a:r>
              <a:rPr lang="cs-CZ" sz="3000" dirty="0" smtClean="0"/>
              <a:t>boj s neexistujícím nepřítelem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240144"/>
            <a:ext cx="2173990" cy="299860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437112"/>
            <a:ext cx="2723334" cy="216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970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Renesance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Dějiny udatného českého národa</a:t>
            </a:r>
          </a:p>
          <a:p>
            <a:pPr lvl="1"/>
            <a:r>
              <a:rPr lang="cs-CZ" dirty="0" smtClean="0">
                <a:hlinkClick r:id="rId2"/>
              </a:rPr>
              <a:t>http://www.ceskatelevize.cz/ivysilani/10177109865-dejiny-udatneho-ceskehonaroda/208552116230052/</a:t>
            </a:r>
            <a:endParaRPr lang="cs-CZ" dirty="0" smtClean="0"/>
          </a:p>
          <a:p>
            <a:pPr lvl="1"/>
            <a:r>
              <a:rPr lang="cs-CZ" dirty="0" smtClean="0"/>
              <a:t>3 minuty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8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http://www.ceskatelevize.cz/ivysilani/10177109865-dejiny-udatneho-ceskeho-naroda/208552116230052/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http://www.google.cz/webhp?hl=cs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http://cs.wikipedia.org/wiki/Soubor:Cervantes_Don_Quixote_1605.gif</a:t>
            </a:r>
            <a:endParaRPr lang="cs-CZ" dirty="0"/>
          </a:p>
          <a:p>
            <a:r>
              <a:rPr lang="cs-CZ" smtClean="0"/>
              <a:t>15.12.2011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782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184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Renesance</vt:lpstr>
      <vt:lpstr>Prezentace aplikace PowerPoint</vt:lpstr>
      <vt:lpstr>Leonardo da Vinci</vt:lpstr>
      <vt:lpstr>Michelangelo Buonarroti</vt:lpstr>
      <vt:lpstr>Miguel de Cervantes y Saavedra</vt:lpstr>
      <vt:lpstr>Prezentace aplikace PowerPoint</vt:lpstr>
      <vt:lpstr>Prezentace aplikace PowerPoint</vt:lpstr>
      <vt:lpstr>Renesance v Čechách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</dc:title>
  <dc:creator>0K08</dc:creator>
  <cp:lastModifiedBy>6KWG</cp:lastModifiedBy>
  <cp:revision>15</cp:revision>
  <dcterms:created xsi:type="dcterms:W3CDTF">2012-01-27T09:00:54Z</dcterms:created>
  <dcterms:modified xsi:type="dcterms:W3CDTF">2012-03-07T11:09:19Z</dcterms:modified>
</cp:coreProperties>
</file>