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DE38C-E76F-43ED-8559-8B76E78062EE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86767-F95B-4733-ACC8-1CBECF636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8826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DE38C-E76F-43ED-8559-8B76E78062EE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86767-F95B-4733-ACC8-1CBECF636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9143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DE38C-E76F-43ED-8559-8B76E78062EE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86767-F95B-4733-ACC8-1CBECF636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300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DE38C-E76F-43ED-8559-8B76E78062EE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86767-F95B-4733-ACC8-1CBECF636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909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DE38C-E76F-43ED-8559-8B76E78062EE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86767-F95B-4733-ACC8-1CBECF636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980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DE38C-E76F-43ED-8559-8B76E78062EE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86767-F95B-4733-ACC8-1CBECF636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330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DE38C-E76F-43ED-8559-8B76E78062EE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86767-F95B-4733-ACC8-1CBECF636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9992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DE38C-E76F-43ED-8559-8B76E78062EE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86767-F95B-4733-ACC8-1CBECF636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810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DE38C-E76F-43ED-8559-8B76E78062EE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86767-F95B-4733-ACC8-1CBECF636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467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DE38C-E76F-43ED-8559-8B76E78062EE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86767-F95B-4733-ACC8-1CBECF636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53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0DE38C-E76F-43ED-8559-8B76E78062EE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86767-F95B-4733-ACC8-1CBECF636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800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0DE38C-E76F-43ED-8559-8B76E78062EE}" type="datetimeFigureOut">
              <a:rPr lang="cs-CZ" smtClean="0"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F86767-F95B-4733-ACC8-1CBECF636F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508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7695700"/>
              </p:ext>
            </p:extLst>
          </p:nvPr>
        </p:nvGraphicFramePr>
        <p:xfrm>
          <a:off x="1331640" y="2636912"/>
          <a:ext cx="6540388" cy="35227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40388"/>
              </a:tblGrid>
              <a:tr h="49205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r>
                        <a:rPr lang="cs-CZ" baseline="0" dirty="0" smtClean="0"/>
                        <a:t>  </a:t>
                      </a:r>
                      <a:r>
                        <a:rPr kumimoji="0" lang="cs-CZ" sz="1800" kern="1200" dirty="0" smtClean="0">
                          <a:effectLst/>
                        </a:rPr>
                        <a:t>ZŠ J. E. Purkyně a ZUŠ Libochovice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AUTOR: Mgr. Naděžda Štýbrová</a:t>
                      </a:r>
                      <a:endParaRPr lang="cs-CZ" dirty="0"/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NÁZEV: VY_32_INOVACE_06_MATEMATIKA-Pamětné sčítání a odčítání desetinných čísel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TÉMA: Pamětné sčítání a odčítání desetinných čísel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ČÍSLO  PROJEKTU:  CZ.1.07/1.4.00/21.2803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20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effectLst/>
                        </a:rPr>
                        <a:t>ANOTACE: práce</a:t>
                      </a:r>
                      <a:r>
                        <a:rPr kumimoji="0" lang="cs-CZ" sz="1800" kern="1200" baseline="0" dirty="0" smtClean="0">
                          <a:effectLst/>
                        </a:rPr>
                        <a:t> určena pro žáky 5.tříd. Žáci mohou pracovat jednotlivě i ve skupinách, například na čas. Interaktivním perem přetahují správný výsledek na daný příklad.</a:t>
                      </a:r>
                      <a:endParaRPr kumimoji="0"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085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484784"/>
            <a:ext cx="813690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ÚKOL :</a:t>
            </a:r>
          </a:p>
          <a:p>
            <a:endParaRPr lang="cs-CZ" sz="4400" dirty="0"/>
          </a:p>
          <a:p>
            <a:r>
              <a:rPr lang="cs-CZ" sz="4400" dirty="0" smtClean="0"/>
              <a:t>Vypočítej a najdi správné řešení. Kartou se správným řešením </a:t>
            </a:r>
            <a:r>
              <a:rPr lang="cs-CZ" sz="4400" dirty="0" smtClean="0"/>
              <a:t>zakryj </a:t>
            </a:r>
            <a:r>
              <a:rPr lang="cs-CZ" sz="4400" dirty="0" smtClean="0"/>
              <a:t>daný příklad.   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850071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4597639"/>
              </p:ext>
            </p:extLst>
          </p:nvPr>
        </p:nvGraphicFramePr>
        <p:xfrm>
          <a:off x="1524000" y="908720"/>
          <a:ext cx="6096000" cy="2316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1,6 +2,3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5,5+1,2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3,3-2,1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6,3+0,6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4,7+3,6</a:t>
                      </a:r>
                      <a:endParaRPr lang="cs-CZ" sz="3200" b="1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3,4+2,4</a:t>
                      </a:r>
                      <a:endParaRPr lang="cs-CZ" sz="3200" b="1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7,8-7,7</a:t>
                      </a:r>
                      <a:endParaRPr lang="cs-CZ" sz="3200" b="1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2,0+5,7</a:t>
                      </a:r>
                      <a:endParaRPr lang="cs-CZ" sz="3200" b="1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2,8+3,1</a:t>
                      </a:r>
                      <a:endParaRPr lang="cs-CZ" sz="3200" b="1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7,7-2,7</a:t>
                      </a:r>
                      <a:endParaRPr lang="cs-CZ" sz="3200" b="1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8,1+1,8</a:t>
                      </a:r>
                      <a:endParaRPr lang="cs-CZ" sz="3200" b="1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3,8+3,5</a:t>
                      </a:r>
                      <a:endParaRPr lang="cs-CZ" sz="3200" b="1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9,5-6,6</a:t>
                      </a:r>
                      <a:endParaRPr lang="cs-CZ" sz="3200" b="1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4,7-2,8</a:t>
                      </a:r>
                      <a:endParaRPr lang="cs-CZ" sz="3200" b="1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4,6+2,6</a:t>
                      </a:r>
                      <a:endParaRPr lang="cs-CZ" sz="3200" b="1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4,7+3,6</a:t>
                      </a:r>
                      <a:endParaRPr lang="cs-CZ" sz="3200" b="1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1391896" y="356996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6,9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1340808" y="427386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6,7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498062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5,9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1331640" y="570928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7,3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2966120" y="570928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8,3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2966120" y="498062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5,0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2936856" y="430814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5,8</a:t>
            </a:r>
            <a:endParaRPr lang="cs-CZ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6275040" y="571500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7,2</a:t>
            </a:r>
            <a:endParaRPr lang="cs-CZ" sz="3200" b="1" dirty="0"/>
          </a:p>
        </p:txBody>
      </p:sp>
      <p:sp>
        <p:nvSpPr>
          <p:cNvPr id="12" name="Obdélník 11"/>
          <p:cNvSpPr/>
          <p:nvPr/>
        </p:nvSpPr>
        <p:spPr>
          <a:xfrm>
            <a:off x="2966120" y="355472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1,2</a:t>
            </a:r>
            <a:endParaRPr lang="cs-CZ" sz="3200" b="1" dirty="0"/>
          </a:p>
        </p:txBody>
      </p:sp>
      <p:sp>
        <p:nvSpPr>
          <p:cNvPr id="13" name="Obdélník 12"/>
          <p:cNvSpPr/>
          <p:nvPr/>
        </p:nvSpPr>
        <p:spPr>
          <a:xfrm>
            <a:off x="4637192" y="571500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1,9</a:t>
            </a:r>
            <a:endParaRPr lang="cs-CZ" sz="3200" b="1" dirty="0"/>
          </a:p>
        </p:txBody>
      </p:sp>
      <p:sp>
        <p:nvSpPr>
          <p:cNvPr id="14" name="Obdélník 13"/>
          <p:cNvSpPr/>
          <p:nvPr/>
        </p:nvSpPr>
        <p:spPr>
          <a:xfrm>
            <a:off x="6275040" y="499586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2,9</a:t>
            </a:r>
            <a:endParaRPr lang="cs-CZ" sz="3200" b="1" dirty="0"/>
          </a:p>
        </p:txBody>
      </p:sp>
      <p:sp>
        <p:nvSpPr>
          <p:cNvPr id="15" name="Obdélník 14"/>
          <p:cNvSpPr/>
          <p:nvPr/>
        </p:nvSpPr>
        <p:spPr>
          <a:xfrm>
            <a:off x="4628024" y="504538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9,9</a:t>
            </a:r>
            <a:endParaRPr lang="cs-CZ" sz="3200" b="1" dirty="0"/>
          </a:p>
        </p:txBody>
      </p:sp>
      <p:sp>
        <p:nvSpPr>
          <p:cNvPr id="16" name="Obdélník 15"/>
          <p:cNvSpPr/>
          <p:nvPr/>
        </p:nvSpPr>
        <p:spPr>
          <a:xfrm>
            <a:off x="6285736" y="427386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3,9</a:t>
            </a:r>
            <a:endParaRPr lang="cs-CZ" sz="3200" b="1" dirty="0"/>
          </a:p>
        </p:txBody>
      </p:sp>
      <p:sp>
        <p:nvSpPr>
          <p:cNvPr id="17" name="Obdélník 16"/>
          <p:cNvSpPr/>
          <p:nvPr/>
        </p:nvSpPr>
        <p:spPr>
          <a:xfrm>
            <a:off x="4618856" y="430148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1,1</a:t>
            </a:r>
            <a:endParaRPr lang="cs-CZ" sz="3200" b="1" dirty="0"/>
          </a:p>
        </p:txBody>
      </p:sp>
      <p:sp>
        <p:nvSpPr>
          <p:cNvPr id="18" name="Obdélník 17"/>
          <p:cNvSpPr/>
          <p:nvPr/>
        </p:nvSpPr>
        <p:spPr>
          <a:xfrm>
            <a:off x="4618856" y="353948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0,1</a:t>
            </a:r>
            <a:endParaRPr lang="cs-CZ" sz="3200" b="1" dirty="0"/>
          </a:p>
        </p:txBody>
      </p:sp>
      <p:sp>
        <p:nvSpPr>
          <p:cNvPr id="19" name="Obdélník 18"/>
          <p:cNvSpPr/>
          <p:nvPr/>
        </p:nvSpPr>
        <p:spPr>
          <a:xfrm>
            <a:off x="6275040" y="356996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7,7</a:t>
            </a:r>
            <a:endParaRPr lang="cs-CZ" sz="3200" b="1" dirty="0"/>
          </a:p>
        </p:txBody>
      </p:sp>
      <p:pic>
        <p:nvPicPr>
          <p:cNvPr id="20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367304"/>
            <a:ext cx="208823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1784783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91896" y="201932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3,9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1340808" y="272322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1,1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1331640" y="342998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5,9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1331640" y="415864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2,9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2966120" y="415864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1,9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2966120" y="342998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5,0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2936856" y="275750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5,8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6275040" y="416436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8,3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2966120" y="200408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6,7</a:t>
            </a:r>
            <a:endParaRPr lang="cs-CZ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4637192" y="416436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7,2</a:t>
            </a:r>
            <a:endParaRPr lang="cs-CZ" sz="3200" b="1" dirty="0"/>
          </a:p>
        </p:txBody>
      </p:sp>
      <p:sp>
        <p:nvSpPr>
          <p:cNvPr id="12" name="Obdélník 11"/>
          <p:cNvSpPr/>
          <p:nvPr/>
        </p:nvSpPr>
        <p:spPr>
          <a:xfrm>
            <a:off x="6257096" y="342998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7,3</a:t>
            </a:r>
            <a:endParaRPr lang="cs-CZ" sz="3200" b="1" dirty="0"/>
          </a:p>
        </p:txBody>
      </p:sp>
      <p:sp>
        <p:nvSpPr>
          <p:cNvPr id="13" name="Obdélník 12"/>
          <p:cNvSpPr/>
          <p:nvPr/>
        </p:nvSpPr>
        <p:spPr>
          <a:xfrm>
            <a:off x="4628024" y="349474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9,9</a:t>
            </a:r>
            <a:endParaRPr lang="cs-CZ" sz="3200" b="1" dirty="0"/>
          </a:p>
        </p:txBody>
      </p:sp>
      <p:sp>
        <p:nvSpPr>
          <p:cNvPr id="14" name="Obdélník 13"/>
          <p:cNvSpPr/>
          <p:nvPr/>
        </p:nvSpPr>
        <p:spPr>
          <a:xfrm>
            <a:off x="6285736" y="272322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7,7</a:t>
            </a:r>
            <a:endParaRPr lang="cs-CZ" sz="3200" b="1" dirty="0"/>
          </a:p>
        </p:txBody>
      </p:sp>
      <p:sp>
        <p:nvSpPr>
          <p:cNvPr id="15" name="Obdélník 14"/>
          <p:cNvSpPr/>
          <p:nvPr/>
        </p:nvSpPr>
        <p:spPr>
          <a:xfrm>
            <a:off x="4618856" y="275084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0,1</a:t>
            </a:r>
            <a:endParaRPr lang="cs-CZ" sz="3200" b="1" dirty="0"/>
          </a:p>
        </p:txBody>
      </p:sp>
      <p:sp>
        <p:nvSpPr>
          <p:cNvPr id="16" name="Obdélník 15"/>
          <p:cNvSpPr/>
          <p:nvPr/>
        </p:nvSpPr>
        <p:spPr>
          <a:xfrm>
            <a:off x="4618856" y="198884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1,2</a:t>
            </a:r>
            <a:endParaRPr lang="cs-CZ" sz="3200" b="1" dirty="0"/>
          </a:p>
        </p:txBody>
      </p:sp>
      <p:sp>
        <p:nvSpPr>
          <p:cNvPr id="17" name="Obdélník 16"/>
          <p:cNvSpPr/>
          <p:nvPr/>
        </p:nvSpPr>
        <p:spPr>
          <a:xfrm>
            <a:off x="6275040" y="2019320"/>
            <a:ext cx="1440160" cy="5543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6,9</a:t>
            </a:r>
            <a:endParaRPr lang="cs-CZ" sz="3200" b="1" dirty="0"/>
          </a:p>
        </p:txBody>
      </p:sp>
      <p:pic>
        <p:nvPicPr>
          <p:cNvPr id="22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367304"/>
            <a:ext cx="2088232" cy="432048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18" name="TextovéPole 17"/>
          <p:cNvSpPr txBox="1"/>
          <p:nvPr/>
        </p:nvSpPr>
        <p:spPr>
          <a:xfrm>
            <a:off x="1043608" y="908720"/>
            <a:ext cx="32694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SPRÁVNÉ ŘEŠENÍ :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880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301208"/>
            <a:ext cx="6408712" cy="1296144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3" name="TextovéPole 2"/>
          <p:cNvSpPr txBox="1"/>
          <p:nvPr/>
        </p:nvSpPr>
        <p:spPr>
          <a:xfrm>
            <a:off x="539552" y="3831431"/>
            <a:ext cx="39851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Autor : Mgr. Naděžda </a:t>
            </a:r>
            <a:r>
              <a:rPr lang="cs-CZ" sz="2400" dirty="0" err="1" smtClean="0"/>
              <a:t>Štýbrová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45181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142</Words>
  <Application>Microsoft Office PowerPoint</Application>
  <PresentationFormat>Předvádění na obrazovce (4:3)</PresentationFormat>
  <Paragraphs>59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Učitel</cp:lastModifiedBy>
  <cp:revision>6</cp:revision>
  <dcterms:created xsi:type="dcterms:W3CDTF">2012-03-06T15:18:07Z</dcterms:created>
  <dcterms:modified xsi:type="dcterms:W3CDTF">2012-10-31T15:10:45Z</dcterms:modified>
</cp:coreProperties>
</file>