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50" d="100"/>
          <a:sy n="50" d="100"/>
        </p:scale>
        <p:origin x="-127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102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12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684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023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862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26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640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567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236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798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77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DEB1C-CCDE-4AE6-AF76-C06279C33C8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8F792-5707-4DD7-8064-FE6F390B06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43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18" Type="http://schemas.openxmlformats.org/officeDocument/2006/relationships/image" Target="../media/image18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17" Type="http://schemas.openxmlformats.org/officeDocument/2006/relationships/image" Target="../media/image34.png"/><Relationship Id="rId2" Type="http://schemas.openxmlformats.org/officeDocument/2006/relationships/image" Target="../media/image19.png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Relationship Id="rId14" Type="http://schemas.openxmlformats.org/officeDocument/2006/relationships/image" Target="../media/image3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708919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VY_32_INOVACE_07_MATEMATIKA- Desetinná čísla a desetinné zlomky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Přiřazování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 zlomku k desetinnému číslu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práce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určena pro žáka 5.tříd. Žáci pracují individuálně, pomocí interaktivního pera spojují desetinný zlomek  s  odpovídajícím desetinným číslem a tím si upevňují  probrané učivo.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6688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0978317"/>
              </p:ext>
            </p:extLst>
          </p:nvPr>
        </p:nvGraphicFramePr>
        <p:xfrm>
          <a:off x="2771800" y="1628800"/>
          <a:ext cx="3600000" cy="36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00"/>
                <a:gridCol w="900000"/>
                <a:gridCol w="900000"/>
                <a:gridCol w="900000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23" name="Obdélník 22"/>
          <p:cNvSpPr/>
          <p:nvPr/>
        </p:nvSpPr>
        <p:spPr>
          <a:xfrm>
            <a:off x="470992" y="1288673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4,7</a:t>
            </a:r>
            <a:endParaRPr lang="cs-CZ" sz="3200" b="1" dirty="0"/>
          </a:p>
        </p:txBody>
      </p:sp>
      <p:sp>
        <p:nvSpPr>
          <p:cNvPr id="33" name="Obdélník 32"/>
          <p:cNvSpPr/>
          <p:nvPr/>
        </p:nvSpPr>
        <p:spPr>
          <a:xfrm>
            <a:off x="480357" y="510208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0,05</a:t>
            </a:r>
            <a:endParaRPr lang="cs-CZ" sz="3200" b="1" dirty="0"/>
          </a:p>
        </p:txBody>
      </p:sp>
      <p:sp>
        <p:nvSpPr>
          <p:cNvPr id="34" name="Obdélník 33"/>
          <p:cNvSpPr/>
          <p:nvPr/>
        </p:nvSpPr>
        <p:spPr>
          <a:xfrm>
            <a:off x="456526" y="2067256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0,32</a:t>
            </a:r>
            <a:endParaRPr lang="cs-CZ" sz="3200" b="1" dirty="0"/>
          </a:p>
        </p:txBody>
      </p:sp>
      <p:sp>
        <p:nvSpPr>
          <p:cNvPr id="35" name="Obdélník 34"/>
          <p:cNvSpPr/>
          <p:nvPr/>
        </p:nvSpPr>
        <p:spPr>
          <a:xfrm>
            <a:off x="434844" y="2853433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4,0</a:t>
            </a:r>
            <a:endParaRPr lang="cs-CZ" sz="3200" b="1" dirty="0"/>
          </a:p>
        </p:txBody>
      </p:sp>
      <p:sp>
        <p:nvSpPr>
          <p:cNvPr id="36" name="Obdélník 35"/>
          <p:cNvSpPr/>
          <p:nvPr/>
        </p:nvSpPr>
        <p:spPr>
          <a:xfrm>
            <a:off x="470992" y="3673088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30,2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70992" y="4428101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0,17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4844" y="5223289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0,11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65076" y="6021288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0,45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164288" y="1222089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11,1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128140" y="476672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2,01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149822" y="2000672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1,11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7128140" y="2786849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0,51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164288" y="3606504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2,22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7164288" y="4361517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0,25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128140" y="5156705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1.7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7158372" y="5954704"/>
            <a:ext cx="1512168" cy="5760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5,1</a:t>
            </a:r>
            <a:endParaRPr lang="cs-CZ" sz="32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643608" y="1628800"/>
                <a:ext cx="802099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𝟏𝟕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3608" y="1628800"/>
                <a:ext cx="802099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4756625" y="2643707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𝟓𝟏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6625" y="2643707"/>
                <a:ext cx="576064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2915416" y="2632810"/>
                <a:ext cx="576064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𝟒𝟎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416" y="2632810"/>
                <a:ext cx="576064" cy="78483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4747679" y="3524759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𝟑𝟐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7679" y="3524759"/>
                <a:ext cx="576064" cy="786177"/>
              </a:xfrm>
              <a:prstGeom prst="rect">
                <a:avLst/>
              </a:prstGeom>
              <a:blipFill rotWithShape="1">
                <a:blip r:embed="rId5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851520" y="1700808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𝟏𝟏𝟏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520" y="1700808"/>
                <a:ext cx="576064" cy="786177"/>
              </a:xfrm>
              <a:prstGeom prst="rect">
                <a:avLst/>
              </a:prstGeom>
              <a:blipFill rotWithShape="1">
                <a:blip r:embed="rId6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2915416" y="1675747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𝟐𝟐𝟐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416" y="1675747"/>
                <a:ext cx="576064" cy="786177"/>
              </a:xfrm>
              <a:prstGeom prst="rect">
                <a:avLst/>
              </a:prstGeom>
              <a:blipFill rotWithShape="1">
                <a:blip r:embed="rId7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943135" y="3568031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3135" y="3568031"/>
                <a:ext cx="576064" cy="786177"/>
              </a:xfrm>
              <a:prstGeom prst="rect">
                <a:avLst/>
              </a:prstGeom>
              <a:blipFill rotWithShape="1">
                <a:blip r:embed="rId8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3779512" y="2636912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𝟑𝟎𝟐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512" y="2636912"/>
                <a:ext cx="576064" cy="786177"/>
              </a:xfrm>
              <a:prstGeom prst="rect">
                <a:avLst/>
              </a:prstGeom>
              <a:blipFill rotWithShape="1">
                <a:blip r:embed="rId9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4756625" y="4408191"/>
                <a:ext cx="576064" cy="793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6625" y="4408191"/>
                <a:ext cx="576064" cy="793679"/>
              </a:xfrm>
              <a:prstGeom prst="rect">
                <a:avLst/>
              </a:prstGeom>
              <a:blipFill rotWithShape="1">
                <a:blip r:embed="rId10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579712" y="2616303"/>
                <a:ext cx="576064" cy="8180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9712" y="2616303"/>
                <a:ext cx="576064" cy="818044"/>
              </a:xfrm>
              <a:prstGeom prst="rect">
                <a:avLst/>
              </a:prstGeom>
              <a:blipFill rotWithShape="1">
                <a:blip r:embed="rId11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5579712" y="1674002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𝟓𝟏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9712" y="1674002"/>
                <a:ext cx="576064" cy="786177"/>
              </a:xfrm>
              <a:prstGeom prst="rect">
                <a:avLst/>
              </a:prstGeom>
              <a:blipFill rotWithShape="1">
                <a:blip r:embed="rId12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2943135" y="4417040"/>
                <a:ext cx="576064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𝟒𝟕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3135" y="4417040"/>
                <a:ext cx="576064" cy="78483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579712" y="3489809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9712" y="3489809"/>
                <a:ext cx="576064" cy="786177"/>
              </a:xfrm>
              <a:prstGeom prst="rect">
                <a:avLst/>
              </a:prstGeom>
              <a:blipFill rotWithShape="1">
                <a:blip r:embed="rId14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3806171" y="4437112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𝟏𝟏𝟏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6171" y="4437112"/>
                <a:ext cx="576064" cy="786177"/>
              </a:xfrm>
              <a:prstGeom prst="rect">
                <a:avLst/>
              </a:prstGeom>
              <a:blipFill rotWithShape="1">
                <a:blip r:embed="rId15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3779512" y="3501447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𝟏𝟕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512" y="3501447"/>
                <a:ext cx="576064" cy="786177"/>
              </a:xfrm>
              <a:prstGeom prst="rect">
                <a:avLst/>
              </a:prstGeom>
              <a:blipFill rotWithShape="1">
                <a:blip r:embed="rId16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5579712" y="4375379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𝟐𝟎𝟏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9712" y="4375379"/>
                <a:ext cx="576064" cy="786177"/>
              </a:xfrm>
              <a:prstGeom prst="rect">
                <a:avLst/>
              </a:prstGeom>
              <a:blipFill rotWithShape="1">
                <a:blip r:embed="rId17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6" name="Picture 3"/>
          <p:cNvPicPr/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093296"/>
            <a:ext cx="3600400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29465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4199077"/>
              </p:ext>
            </p:extLst>
          </p:nvPr>
        </p:nvGraphicFramePr>
        <p:xfrm>
          <a:off x="611560" y="1700808"/>
          <a:ext cx="3600400" cy="36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00"/>
                <a:gridCol w="900000"/>
                <a:gridCol w="900000"/>
                <a:gridCol w="900400"/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0,05</a:t>
                      </a:r>
                      <a:endParaRPr lang="cs-CZ" sz="2800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r>
                        <a:rPr lang="cs-CZ" sz="2800" b="0" dirty="0" smtClean="0"/>
                        <a:t>,</a:t>
                      </a:r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0,32</a:t>
                      </a:r>
                      <a:endParaRPr lang="cs-CZ" sz="2800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4,0</a:t>
                      </a:r>
                      <a:endParaRPr lang="cs-CZ" sz="2800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30,2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0,17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0,11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0,45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2,01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11,1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1,11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0,51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2,22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0,25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1.7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5,1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4572854"/>
              </p:ext>
            </p:extLst>
          </p:nvPr>
        </p:nvGraphicFramePr>
        <p:xfrm>
          <a:off x="4860432" y="1628800"/>
          <a:ext cx="3600000" cy="36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00"/>
                <a:gridCol w="900000"/>
                <a:gridCol w="900000"/>
                <a:gridCol w="900000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732240" y="1628800"/>
                <a:ext cx="802099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𝟑𝟐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1628800"/>
                <a:ext cx="802099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7686952" y="4369950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𝟓𝟏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6952" y="4369950"/>
                <a:ext cx="576064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7668344" y="1692354"/>
                <a:ext cx="576064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𝟒𝟎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1692354"/>
                <a:ext cx="576064" cy="78483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6845257" y="3484381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𝟏𝟏𝟏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5257" y="3484381"/>
                <a:ext cx="576064" cy="786177"/>
              </a:xfrm>
              <a:prstGeom prst="rect">
                <a:avLst/>
              </a:prstGeom>
              <a:blipFill rotWithShape="1">
                <a:blip r:embed="rId5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940152" y="1700808"/>
                <a:ext cx="576064" cy="7848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𝟒𝟕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1700808"/>
                <a:ext cx="576064" cy="78483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5004048" y="1675747"/>
                <a:ext cx="576064" cy="8180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1675747"/>
                <a:ext cx="576064" cy="818044"/>
              </a:xfrm>
              <a:prstGeom prst="rect">
                <a:avLst/>
              </a:prstGeom>
              <a:blipFill rotWithShape="1">
                <a:blip r:embed="rId7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5940152" y="4417392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4417392"/>
                <a:ext cx="576064" cy="786177"/>
              </a:xfrm>
              <a:prstGeom prst="rect">
                <a:avLst/>
              </a:prstGeom>
              <a:blipFill rotWithShape="1">
                <a:blip r:embed="rId8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5043559" y="2648170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𝟑𝟎𝟐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3559" y="2648170"/>
                <a:ext cx="576064" cy="786177"/>
              </a:xfrm>
              <a:prstGeom prst="rect">
                <a:avLst/>
              </a:prstGeom>
              <a:blipFill rotWithShape="1">
                <a:blip r:embed="rId9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7668344" y="2640668"/>
                <a:ext cx="576064" cy="793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2640668"/>
                <a:ext cx="576064" cy="793679"/>
              </a:xfrm>
              <a:prstGeom prst="rect">
                <a:avLst/>
              </a:prstGeom>
              <a:blipFill rotWithShape="1">
                <a:blip r:embed="rId10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7686952" y="3508824"/>
                <a:ext cx="576064" cy="8180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𝟓𝟏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6952" y="3508824"/>
                <a:ext cx="576064" cy="818044"/>
              </a:xfrm>
              <a:prstGeom prst="rect">
                <a:avLst/>
              </a:prstGeom>
              <a:blipFill rotWithShape="1">
                <a:blip r:embed="rId11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5048887" y="4418739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𝟐𝟐𝟐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8887" y="4418739"/>
                <a:ext cx="576064" cy="786177"/>
              </a:xfrm>
              <a:prstGeom prst="rect">
                <a:avLst/>
              </a:prstGeom>
              <a:blipFill rotWithShape="1">
                <a:blip r:embed="rId12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6845257" y="2618174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5257" y="2618174"/>
                <a:ext cx="576064" cy="786177"/>
              </a:xfrm>
              <a:prstGeom prst="rect">
                <a:avLst/>
              </a:prstGeom>
              <a:blipFill rotWithShape="1">
                <a:blip r:embed="rId13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5876486" y="3524757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𝟏𝟏𝟏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6486" y="3524757"/>
                <a:ext cx="576064" cy="786177"/>
              </a:xfrm>
              <a:prstGeom prst="rect">
                <a:avLst/>
              </a:prstGeom>
              <a:blipFill rotWithShape="1">
                <a:blip r:embed="rId14"/>
                <a:stretch>
                  <a:fillRect r="-1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5891726" y="2615098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𝟏𝟕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1726" y="2615098"/>
                <a:ext cx="576064" cy="786177"/>
              </a:xfrm>
              <a:prstGeom prst="rect">
                <a:avLst/>
              </a:prstGeom>
              <a:blipFill rotWithShape="1">
                <a:blip r:embed="rId15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043559" y="3524758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𝟐𝟎𝟏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3559" y="3524758"/>
                <a:ext cx="576064" cy="786177"/>
              </a:xfrm>
              <a:prstGeom prst="rect">
                <a:avLst/>
              </a:prstGeom>
              <a:blipFill rotWithShape="1">
                <a:blip r:embed="rId16"/>
                <a:stretch>
                  <a:fillRect r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6838753" y="4426897"/>
                <a:ext cx="57606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𝟏𝟕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8753" y="4426897"/>
                <a:ext cx="576064" cy="78617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9" name="Picture 3"/>
          <p:cNvPicPr/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6093296"/>
            <a:ext cx="3600400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27353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352" y="5013176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TextovéPole 3"/>
          <p:cNvSpPr txBox="1"/>
          <p:nvPr/>
        </p:nvSpPr>
        <p:spPr>
          <a:xfrm>
            <a:off x="539552" y="3831431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334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264</Words>
  <Application>Microsoft Office PowerPoint</Application>
  <PresentationFormat>Předvádění na obrazovce (4:3)</PresentationFormat>
  <Paragraphs>71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7</cp:revision>
  <dcterms:created xsi:type="dcterms:W3CDTF">2012-03-06T15:48:49Z</dcterms:created>
  <dcterms:modified xsi:type="dcterms:W3CDTF">2012-08-28T14:18:11Z</dcterms:modified>
</cp:coreProperties>
</file>