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FCDF9D8-A5B7-4A66-A050-294FA9D71795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EF61FFA-1858-4C3F-A39C-F5AFC947F62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64" y="90304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3234370"/>
              </p:ext>
            </p:extLst>
          </p:nvPr>
        </p:nvGraphicFramePr>
        <p:xfrm>
          <a:off x="1331640" y="2636912"/>
          <a:ext cx="6540388" cy="37970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</a:t>
                      </a:r>
                      <a:r>
                        <a:rPr kumimoji="0" lang="cs-CZ" sz="1800" kern="1200" smtClean="0">
                          <a:effectLst/>
                        </a:rPr>
                        <a:t>: VY_32_INOVACE_08_MATEMATIKA-Násobení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desetinných čísel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Násobení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desetinných čísel 10 a 100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pracují jednotlivě, doplňují správná desetinná čísla pomocí interaktivního pera na interaktivní tabuli. Poučky v úvodu si tak okamžitě procvičují a fixují.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51344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1844824"/>
            <a:ext cx="88569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NÁSOBENÍ DESETINNÝCH ČÍSEL </a:t>
            </a:r>
          </a:p>
          <a:p>
            <a:pPr algn="ctr"/>
            <a:r>
              <a:rPr lang="cs-CZ" sz="7200" b="1" dirty="0" smtClean="0"/>
              <a:t>10 a 100</a:t>
            </a:r>
            <a:endParaRPr lang="cs-CZ" sz="7200" b="1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51378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/>
          <p:cNvSpPr/>
          <p:nvPr/>
        </p:nvSpPr>
        <p:spPr>
          <a:xfrm>
            <a:off x="697280" y="404664"/>
            <a:ext cx="8064896" cy="2880320"/>
          </a:xfrm>
          <a:prstGeom prst="lef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 násobení 10 se číslo 10 krát zvětší. Desetinná čárka se posune o 1 místo vpravo.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739240" y="3501008"/>
            <a:ext cx="8064896" cy="2880320"/>
          </a:xfrm>
          <a:prstGeom prst="lef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 násobení 100 se číslo 100 krát zvětší. Desetinná čárka se posune o 2 místa vpravo.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43224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46030"/>
              </p:ext>
            </p:extLst>
          </p:nvPr>
        </p:nvGraphicFramePr>
        <p:xfrm>
          <a:off x="1619672" y="1957047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0,05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0,08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0,04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851920" y="878103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24128" y="878103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5219111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hnutá šipka 5"/>
          <p:cNvSpPr/>
          <p:nvPr/>
        </p:nvSpPr>
        <p:spPr>
          <a:xfrm rot="5400000">
            <a:off x="6791104" y="1322646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hnutá šipka 6"/>
          <p:cNvSpPr/>
          <p:nvPr/>
        </p:nvSpPr>
        <p:spPr>
          <a:xfrm rot="5400000">
            <a:off x="4918895" y="136233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>
            <a:off x="3028998" y="1175571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á šipka 8"/>
          <p:cNvSpPr/>
          <p:nvPr/>
        </p:nvSpPr>
        <p:spPr>
          <a:xfrm rot="5400000" flipH="1">
            <a:off x="6412277" y="5016875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 rot="10800000" flipH="1">
            <a:off x="3207409" y="5048806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472270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358767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0,45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0,86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3,1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7,6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5,76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Ohnutá šipka 14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hnutá šipka 15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á šipka 16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á šipka 17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á šipka 18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0220760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2146889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32,12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8,91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57,54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1,89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623,80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hnutá šipka 5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hnutá šipka 6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á šipka 8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7761030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904835"/>
              </p:ext>
            </p:extLst>
          </p:nvPr>
        </p:nvGraphicFramePr>
        <p:xfrm>
          <a:off x="1619672" y="1957047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0,05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0,5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0,08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0,04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0,01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851920" y="878103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24128" y="878103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5219111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hnutá šipka 5"/>
          <p:cNvSpPr/>
          <p:nvPr/>
        </p:nvSpPr>
        <p:spPr>
          <a:xfrm rot="5400000">
            <a:off x="6791104" y="1322646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hnutá šipka 6"/>
          <p:cNvSpPr/>
          <p:nvPr/>
        </p:nvSpPr>
        <p:spPr>
          <a:xfrm rot="5400000">
            <a:off x="4918895" y="136233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>
            <a:off x="3028998" y="1175571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á šipka 8"/>
          <p:cNvSpPr/>
          <p:nvPr/>
        </p:nvSpPr>
        <p:spPr>
          <a:xfrm rot="5400000" flipH="1">
            <a:off x="6412277" y="5016875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 rot="10800000" flipH="1">
            <a:off x="3207409" y="5048806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1815645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4115866"/>
              </p:ext>
            </p:extLst>
          </p:nvPr>
        </p:nvGraphicFramePr>
        <p:xfrm>
          <a:off x="1547664" y="1988840"/>
          <a:ext cx="6096000" cy="295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0,45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4.5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45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0,86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8.6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3,1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310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7,6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76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760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5,76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57,6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576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Ohnutá šipka 14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hnutá šipka 15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á šipka 16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á šipka 17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á šipka 18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04267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6416465"/>
              </p:ext>
            </p:extLst>
          </p:nvPr>
        </p:nvGraphicFramePr>
        <p:xfrm>
          <a:off x="1547664" y="1988840"/>
          <a:ext cx="6096000" cy="3027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32,12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321,2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bg1"/>
                          </a:solidFill>
                        </a:rPr>
                        <a:t>3 212</a:t>
                      </a:r>
                      <a:endParaRPr lang="cs-CZ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8,91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89,1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891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57,54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575,4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5 754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995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1,89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18,9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189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623,80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6 238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62 380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779912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909896"/>
            <a:ext cx="108012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5250904"/>
            <a:ext cx="194421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.100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Ohnutá šipka 5"/>
          <p:cNvSpPr/>
          <p:nvPr/>
        </p:nvSpPr>
        <p:spPr>
          <a:xfrm rot="5400000">
            <a:off x="6719096" y="1354439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hnutá šipka 6"/>
          <p:cNvSpPr/>
          <p:nvPr/>
        </p:nvSpPr>
        <p:spPr>
          <a:xfrm rot="5400000">
            <a:off x="4846887" y="1394127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á šipka 7"/>
          <p:cNvSpPr/>
          <p:nvPr/>
        </p:nvSpPr>
        <p:spPr>
          <a:xfrm>
            <a:off x="2956990" y="1207364"/>
            <a:ext cx="576064" cy="549775"/>
          </a:xfrm>
          <a:prstGeom prst="bentArrow">
            <a:avLst>
              <a:gd name="adj1" fmla="val 19456"/>
              <a:gd name="adj2" fmla="val 25000"/>
              <a:gd name="adj3" fmla="val 50000"/>
              <a:gd name="adj4" fmla="val 4375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á šipka 8"/>
          <p:cNvSpPr/>
          <p:nvPr/>
        </p:nvSpPr>
        <p:spPr>
          <a:xfrm rot="5400000" flipH="1">
            <a:off x="6340269" y="5048668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á šipka 9"/>
          <p:cNvSpPr/>
          <p:nvPr/>
        </p:nvSpPr>
        <p:spPr>
          <a:xfrm rot="10800000" flipH="1">
            <a:off x="3135401" y="5080599"/>
            <a:ext cx="788527" cy="868680"/>
          </a:xfrm>
          <a:prstGeom prst="ben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392728"/>
            <a:ext cx="2880320" cy="4206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568305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068960"/>
            <a:ext cx="3890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Autor</a:t>
            </a:r>
            <a:r>
              <a:rPr lang="cs-CZ" dirty="0" smtClean="0"/>
              <a:t> 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416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3497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39</TotalTime>
  <Words>216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Učitel</cp:lastModifiedBy>
  <cp:revision>7</cp:revision>
  <dcterms:created xsi:type="dcterms:W3CDTF">2012-03-04T08:09:05Z</dcterms:created>
  <dcterms:modified xsi:type="dcterms:W3CDTF">2012-10-31T15:14:58Z</dcterms:modified>
</cp:coreProperties>
</file>