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6804C-7282-4F38-B8CE-251F1209174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2170-B153-4992-9E2D-7E21C11C1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137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6804C-7282-4F38-B8CE-251F1209174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2170-B153-4992-9E2D-7E21C11C1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17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6804C-7282-4F38-B8CE-251F1209174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2170-B153-4992-9E2D-7E21C11C1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807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6804C-7282-4F38-B8CE-251F1209174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2170-B153-4992-9E2D-7E21C11C1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712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6804C-7282-4F38-B8CE-251F1209174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2170-B153-4992-9E2D-7E21C11C1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403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6804C-7282-4F38-B8CE-251F1209174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2170-B153-4992-9E2D-7E21C11C1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476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6804C-7282-4F38-B8CE-251F1209174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2170-B153-4992-9E2D-7E21C11C1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584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6804C-7282-4F38-B8CE-251F1209174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2170-B153-4992-9E2D-7E21C11C1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436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6804C-7282-4F38-B8CE-251F1209174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2170-B153-4992-9E2D-7E21C11C1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902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6804C-7282-4F38-B8CE-251F1209174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2170-B153-4992-9E2D-7E21C11C1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709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6804C-7282-4F38-B8CE-251F1209174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2170-B153-4992-9E2D-7E21C11C1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537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66804C-7282-4F38-B8CE-251F1209174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262170-B153-4992-9E2D-7E21C11C1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507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16712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8346251"/>
              </p:ext>
            </p:extLst>
          </p:nvPr>
        </p:nvGraphicFramePr>
        <p:xfrm>
          <a:off x="1331640" y="2644904"/>
          <a:ext cx="6540388" cy="33746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</a:t>
                      </a:r>
                      <a:r>
                        <a:rPr kumimoji="0" lang="cs-CZ" sz="1800" kern="1200" smtClean="0">
                          <a:effectLst/>
                        </a:rPr>
                        <a:t>: </a:t>
                      </a:r>
                      <a:r>
                        <a:rPr kumimoji="0" lang="cs-CZ" sz="1800" kern="1200" smtClean="0">
                          <a:effectLst/>
                        </a:rPr>
                        <a:t>VY_32_INOVACE_9_MATEMATIKA</a:t>
                      </a:r>
                      <a:r>
                        <a:rPr kumimoji="0" lang="cs-CZ" sz="1800" kern="1200" baseline="0" smtClean="0">
                          <a:effectLst/>
                        </a:rPr>
                        <a:t>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–  Vyzkoušej svůj důvtip 1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Procvičování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matematických operací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pracují samostatně. Do sešitu zapisují výsledky jednotlivých úkolů, na vyřešení každého úkolu mají jen 1 minutu. Vítězí ten, kdo má nejvíce správných řešení.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2322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70056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ČTI, UVAŽUJ,  ODPOVÍDEJ !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2774538"/>
            <a:ext cx="89289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0070C0"/>
                </a:solidFill>
              </a:rPr>
              <a:t>Na každý úkol máš pouze 1 minutu.</a:t>
            </a:r>
          </a:p>
          <a:p>
            <a:pPr algn="ctr"/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05924" y="4653136"/>
            <a:ext cx="411029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Připrav se !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9436"/>
            <a:ext cx="3024336" cy="53193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64632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2204864"/>
            <a:ext cx="587532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1.       </a:t>
            </a:r>
            <a:r>
              <a:rPr lang="cs-CZ" sz="10000" dirty="0" smtClean="0"/>
              <a:t>60*500</a:t>
            </a:r>
            <a:endParaRPr lang="cs-CZ" sz="100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9436"/>
            <a:ext cx="3024336" cy="53193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807647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412776"/>
            <a:ext cx="885698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2.  </a:t>
            </a:r>
            <a:r>
              <a:rPr lang="cs-CZ" sz="6600" dirty="0" smtClean="0"/>
              <a:t>Žvýkačky se prodávají 1 kus za 2,50 Kč. Kolik žvýkaček můžeš koupit za 15 Kč ?</a:t>
            </a:r>
            <a:endParaRPr lang="cs-CZ" sz="66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9436"/>
            <a:ext cx="3024336" cy="53193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36119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916832"/>
            <a:ext cx="871296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solidFill>
                  <a:srgbClr val="FF0000"/>
                </a:solidFill>
              </a:rPr>
              <a:t> 3. </a:t>
            </a:r>
            <a:r>
              <a:rPr lang="cs-CZ" sz="5000" dirty="0" smtClean="0"/>
              <a:t>Vypočítej desetinu z 6 metrů.</a:t>
            </a:r>
          </a:p>
          <a:p>
            <a:r>
              <a:rPr lang="cs-CZ" sz="5000" dirty="0" smtClean="0"/>
              <a:t>      Vyjádři v centimetrech.</a:t>
            </a:r>
            <a:endParaRPr lang="cs-CZ" sz="50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9436"/>
            <a:ext cx="3024336" cy="53193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20909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3" y="1494076"/>
            <a:ext cx="885698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4.  </a:t>
            </a:r>
            <a:r>
              <a:rPr lang="cs-CZ" sz="6000" dirty="0" smtClean="0"/>
              <a:t>Ujeli jsme 50 km, je to třetina vzdálenosti, kterou máme ujet. Kolik km zbývá ujet ?</a:t>
            </a:r>
            <a:endParaRPr lang="cs-CZ" sz="60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9436"/>
            <a:ext cx="3024336" cy="53193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644750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562289"/>
            <a:ext cx="9217024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500" dirty="0" smtClean="0">
                <a:solidFill>
                  <a:srgbClr val="FF0000"/>
                </a:solidFill>
              </a:rPr>
              <a:t>5. </a:t>
            </a:r>
            <a:r>
              <a:rPr lang="cs-CZ" sz="5500" dirty="0" smtClean="0"/>
              <a:t>Kolik je osmina ze 40 litrů ?</a:t>
            </a:r>
            <a:endParaRPr lang="cs-CZ" sz="55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9436"/>
            <a:ext cx="3024336" cy="53193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04951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060848"/>
            <a:ext cx="87849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 6.  </a:t>
            </a:r>
            <a:r>
              <a:rPr lang="cs-CZ" sz="5400" dirty="0" smtClean="0"/>
              <a:t>Kolik je pětkrát víc než 600 metrů ?</a:t>
            </a:r>
            <a:endParaRPr lang="cs-CZ" sz="5400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9436"/>
            <a:ext cx="3024336" cy="53193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62044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373848"/>
            <a:ext cx="7249100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7.     </a:t>
            </a:r>
            <a:r>
              <a:rPr lang="cs-CZ" sz="10000" dirty="0" smtClean="0"/>
              <a:t>2400 : 400</a:t>
            </a:r>
            <a:endParaRPr lang="cs-CZ" sz="100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9436"/>
            <a:ext cx="3024336" cy="53193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570015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772816"/>
            <a:ext cx="88180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8.  </a:t>
            </a:r>
            <a:r>
              <a:rPr lang="cs-CZ" sz="5400" dirty="0" smtClean="0"/>
              <a:t>V balíku je 32 m látky . Odstřihli jsme  2 a půl m, 7 a půl m, 100 cm a 80 cm.</a:t>
            </a:r>
          </a:p>
          <a:p>
            <a:r>
              <a:rPr lang="cs-CZ" sz="5400" dirty="0" smtClean="0"/>
              <a:t>  Jaký kus látky zbyl ?</a:t>
            </a: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9436"/>
            <a:ext cx="3024336" cy="53193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48037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204864"/>
            <a:ext cx="93245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9.  </a:t>
            </a:r>
            <a:r>
              <a:rPr lang="cs-CZ" sz="6000" dirty="0" smtClean="0"/>
              <a:t>Pět známek stojí 18 Kč. Kolik korun stojí 10 známek ?  </a:t>
            </a:r>
            <a:endParaRPr lang="cs-CZ" sz="60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9436"/>
            <a:ext cx="3024336" cy="53193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24771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5" y="1912764"/>
            <a:ext cx="89289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10.   </a:t>
            </a:r>
            <a:r>
              <a:rPr lang="cs-CZ" sz="7200" dirty="0" smtClean="0"/>
              <a:t>Kolik je třikrát víc než 1 km 300 m ?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9436"/>
            <a:ext cx="3024336" cy="53193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53949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9035"/>
            <a:ext cx="3229346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Správné řešení :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30 000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6 žvýkaček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60 cm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100 km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5 litrů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3 000 m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6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20,2 m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36 Kč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3 km 900 m</a:t>
            </a:r>
            <a:endParaRPr lang="cs-CZ" sz="36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9436"/>
            <a:ext cx="3024336" cy="53193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125777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3140968"/>
            <a:ext cx="3985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Autor : Mgr. Naděžda </a:t>
            </a:r>
            <a:r>
              <a:rPr lang="cs-CZ" sz="2400" dirty="0" err="1" smtClean="0"/>
              <a:t>Štýbrová</a:t>
            </a:r>
            <a:endParaRPr lang="cs-CZ" sz="2400" dirty="0"/>
          </a:p>
        </p:txBody>
      </p:sp>
      <p:pic>
        <p:nvPicPr>
          <p:cNvPr id="5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085184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01458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271</Words>
  <Application>Microsoft Office PowerPoint</Application>
  <PresentationFormat>Předvádění na obrazovce (4:3)</PresentationFormat>
  <Paragraphs>33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10</cp:revision>
  <dcterms:created xsi:type="dcterms:W3CDTF">2012-04-05T14:52:48Z</dcterms:created>
  <dcterms:modified xsi:type="dcterms:W3CDTF">2012-09-12T12:51:17Z</dcterms:modified>
</cp:coreProperties>
</file>