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1" r:id="rId2"/>
    <p:sldId id="266" r:id="rId3"/>
    <p:sldId id="258" r:id="rId4"/>
    <p:sldId id="257" r:id="rId5"/>
    <p:sldId id="259" r:id="rId6"/>
    <p:sldId id="260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B24AD6FC-4460-4F57-8D22-0A5B55D75D85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32509C8-6C44-405D-A538-0D724C2B29A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064" y="90304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703057"/>
              </p:ext>
            </p:extLst>
          </p:nvPr>
        </p:nvGraphicFramePr>
        <p:xfrm>
          <a:off x="1331640" y="2636912"/>
          <a:ext cx="6540388" cy="37970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</a:t>
                      </a:r>
                      <a:r>
                        <a:rPr kumimoji="0" lang="cs-CZ" sz="1800" kern="1200" smtClean="0">
                          <a:effectLst/>
                        </a:rPr>
                        <a:t>: </a:t>
                      </a:r>
                      <a:r>
                        <a:rPr kumimoji="0" lang="cs-CZ" sz="1800" kern="1200" smtClean="0">
                          <a:effectLst/>
                        </a:rPr>
                        <a:t>VY_32_INOVACE_10_MATEMATIKA-Dělení</a:t>
                      </a:r>
                      <a:r>
                        <a:rPr kumimoji="0" lang="cs-CZ" sz="1800" kern="1200" baseline="0" smtClean="0">
                          <a:effectLst/>
                        </a:rPr>
                        <a:t>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desetinných čísel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Dělení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desetinných čísel 10 a 100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Žáci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pracují jednotlivě, doplňují správná desetinná čísla pomocí interaktivního pera na interaktivní tabuli. Poučky v úvodu si tak okamžitě procvičují a fixují.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44615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1700808"/>
            <a:ext cx="87849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DĚLENÍ DESETINNÝCH ČÍSEL 10 a 100</a:t>
            </a:r>
            <a:endParaRPr lang="cs-CZ" sz="7200" b="1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0975120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eva 1"/>
          <p:cNvSpPr/>
          <p:nvPr/>
        </p:nvSpPr>
        <p:spPr>
          <a:xfrm>
            <a:off x="697280" y="404664"/>
            <a:ext cx="8064896" cy="2880320"/>
          </a:xfrm>
          <a:prstGeom prst="lef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Při dělení 10 se číslo 10 krát zmenší. Desetinná čárka se posune o 1 místo vlevo.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739240" y="3501008"/>
            <a:ext cx="8064896" cy="2880320"/>
          </a:xfrm>
          <a:prstGeom prst="lef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Při dělení 100 se číslo 100 krát zmenší. Desetinná čárka se posune o 2 místa vlevo.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4576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0524018"/>
              </p:ext>
            </p:extLst>
          </p:nvPr>
        </p:nvGraphicFramePr>
        <p:xfrm>
          <a:off x="1547664" y="1988840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3779912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2120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39952" y="52509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</a:t>
            </a:r>
            <a:r>
              <a:rPr lang="cs-CZ" sz="4400" b="1" dirty="0" smtClean="0">
                <a:solidFill>
                  <a:srgbClr val="FF0000"/>
                </a:solidFill>
              </a:rPr>
              <a:t>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Ohnutá šipka 9"/>
          <p:cNvSpPr/>
          <p:nvPr/>
        </p:nvSpPr>
        <p:spPr>
          <a:xfrm rot="5400000">
            <a:off x="6719096" y="13544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hnutá šipka 10"/>
          <p:cNvSpPr/>
          <p:nvPr/>
        </p:nvSpPr>
        <p:spPr>
          <a:xfrm rot="5400000">
            <a:off x="4846887" y="13941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hnutá šipka 11"/>
          <p:cNvSpPr/>
          <p:nvPr/>
        </p:nvSpPr>
        <p:spPr>
          <a:xfrm>
            <a:off x="2956990" y="12073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Ohnutá šipka 13"/>
          <p:cNvSpPr/>
          <p:nvPr/>
        </p:nvSpPr>
        <p:spPr>
          <a:xfrm rot="5400000" flipH="1">
            <a:off x="6340269" y="50486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Ohnutá šipka 14"/>
          <p:cNvSpPr/>
          <p:nvPr/>
        </p:nvSpPr>
        <p:spPr>
          <a:xfrm rot="10800000" flipH="1">
            <a:off x="3135401" y="50805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6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83417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603977"/>
              </p:ext>
            </p:extLst>
          </p:nvPr>
        </p:nvGraphicFramePr>
        <p:xfrm>
          <a:off x="1547664" y="1988840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12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27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31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49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80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3779912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52120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39952" y="52509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</a:t>
            </a:r>
            <a:r>
              <a:rPr lang="cs-CZ" sz="4400" b="1" dirty="0" smtClean="0">
                <a:solidFill>
                  <a:srgbClr val="FF0000"/>
                </a:solidFill>
              </a:rPr>
              <a:t>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5" name="Ohnutá šipka 14"/>
          <p:cNvSpPr/>
          <p:nvPr/>
        </p:nvSpPr>
        <p:spPr>
          <a:xfrm rot="5400000">
            <a:off x="6719096" y="13544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hnutá šipka 15"/>
          <p:cNvSpPr/>
          <p:nvPr/>
        </p:nvSpPr>
        <p:spPr>
          <a:xfrm rot="5400000">
            <a:off x="4846887" y="13941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á šipka 16"/>
          <p:cNvSpPr/>
          <p:nvPr/>
        </p:nvSpPr>
        <p:spPr>
          <a:xfrm>
            <a:off x="2956990" y="12073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á šipka 17"/>
          <p:cNvSpPr/>
          <p:nvPr/>
        </p:nvSpPr>
        <p:spPr>
          <a:xfrm rot="5400000" flipH="1">
            <a:off x="6340269" y="50486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á šipka 18"/>
          <p:cNvSpPr/>
          <p:nvPr/>
        </p:nvSpPr>
        <p:spPr>
          <a:xfrm rot="10800000" flipH="1">
            <a:off x="3135401" y="50805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190403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2511451"/>
              </p:ext>
            </p:extLst>
          </p:nvPr>
        </p:nvGraphicFramePr>
        <p:xfrm>
          <a:off x="1547664" y="1988840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154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527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369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258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167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3779912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52120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39952" y="52509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</a:t>
            </a:r>
            <a:r>
              <a:rPr lang="cs-CZ" sz="4400" b="1" dirty="0" smtClean="0">
                <a:solidFill>
                  <a:srgbClr val="FF0000"/>
                </a:solidFill>
              </a:rPr>
              <a:t>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5" name="Ohnutá šipka 14"/>
          <p:cNvSpPr/>
          <p:nvPr/>
        </p:nvSpPr>
        <p:spPr>
          <a:xfrm rot="5400000">
            <a:off x="6719096" y="13544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hnutá šipka 15"/>
          <p:cNvSpPr/>
          <p:nvPr/>
        </p:nvSpPr>
        <p:spPr>
          <a:xfrm rot="5400000">
            <a:off x="4846887" y="13941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á šipka 16"/>
          <p:cNvSpPr/>
          <p:nvPr/>
        </p:nvSpPr>
        <p:spPr>
          <a:xfrm>
            <a:off x="2956990" y="12073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á šipka 17"/>
          <p:cNvSpPr/>
          <p:nvPr/>
        </p:nvSpPr>
        <p:spPr>
          <a:xfrm rot="5400000" flipH="1">
            <a:off x="6340269" y="50486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á šipka 18"/>
          <p:cNvSpPr/>
          <p:nvPr/>
        </p:nvSpPr>
        <p:spPr>
          <a:xfrm rot="10800000" flipH="1">
            <a:off x="3135401" y="50805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904615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671355"/>
              </p:ext>
            </p:extLst>
          </p:nvPr>
        </p:nvGraphicFramePr>
        <p:xfrm>
          <a:off x="1700064" y="2141240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0,5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0,05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0,08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0,04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0,01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0,06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932312" y="10622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04520" y="10622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92352" y="54033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</a:t>
            </a:r>
            <a:r>
              <a:rPr lang="cs-CZ" sz="4400" b="1" dirty="0" smtClean="0">
                <a:solidFill>
                  <a:srgbClr val="FF0000"/>
                </a:solidFill>
              </a:rPr>
              <a:t>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Ohnutá šipka 7"/>
          <p:cNvSpPr/>
          <p:nvPr/>
        </p:nvSpPr>
        <p:spPr>
          <a:xfrm rot="5400000">
            <a:off x="6871496" y="15068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hnutá šipka 8"/>
          <p:cNvSpPr/>
          <p:nvPr/>
        </p:nvSpPr>
        <p:spPr>
          <a:xfrm rot="5400000">
            <a:off x="4999287" y="15465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á šipka 9"/>
          <p:cNvSpPr/>
          <p:nvPr/>
        </p:nvSpPr>
        <p:spPr>
          <a:xfrm>
            <a:off x="3109390" y="13597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hnutá šipka 10"/>
          <p:cNvSpPr/>
          <p:nvPr/>
        </p:nvSpPr>
        <p:spPr>
          <a:xfrm rot="5400000" flipH="1">
            <a:off x="6492669" y="52010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hnutá šipka 11"/>
          <p:cNvSpPr/>
          <p:nvPr/>
        </p:nvSpPr>
        <p:spPr>
          <a:xfrm rot="10800000" flipH="1">
            <a:off x="3287801" y="52329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6301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9854033"/>
              </p:ext>
            </p:extLst>
          </p:nvPr>
        </p:nvGraphicFramePr>
        <p:xfrm>
          <a:off x="1547664" y="1988840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12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1,2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0,12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27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2,7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0,27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31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3.1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0,31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49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4.9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0,49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80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8,0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3779912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52120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39952" y="52509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</a:t>
            </a:r>
            <a:r>
              <a:rPr lang="cs-CZ" sz="4400" b="1" dirty="0" smtClean="0">
                <a:solidFill>
                  <a:srgbClr val="FF0000"/>
                </a:solidFill>
              </a:rPr>
              <a:t>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6" name="Ohnutá šipka 15"/>
          <p:cNvSpPr/>
          <p:nvPr/>
        </p:nvSpPr>
        <p:spPr>
          <a:xfrm rot="5400000">
            <a:off x="6719096" y="13544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á šipka 16"/>
          <p:cNvSpPr/>
          <p:nvPr/>
        </p:nvSpPr>
        <p:spPr>
          <a:xfrm rot="5400000">
            <a:off x="4846887" y="13941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á šipka 17"/>
          <p:cNvSpPr/>
          <p:nvPr/>
        </p:nvSpPr>
        <p:spPr>
          <a:xfrm>
            <a:off x="2956990" y="12073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á šipka 18"/>
          <p:cNvSpPr/>
          <p:nvPr/>
        </p:nvSpPr>
        <p:spPr>
          <a:xfrm rot="5400000" flipH="1">
            <a:off x="6340269" y="50486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Ohnutá šipka 19"/>
          <p:cNvSpPr/>
          <p:nvPr/>
        </p:nvSpPr>
        <p:spPr>
          <a:xfrm rot="10800000" flipH="1">
            <a:off x="3135401" y="50805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707630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003336"/>
              </p:ext>
            </p:extLst>
          </p:nvPr>
        </p:nvGraphicFramePr>
        <p:xfrm>
          <a:off x="1547664" y="1988840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154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15,4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1,54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527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52,7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5,27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369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36,9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3,69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258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25,8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2,58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167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16,7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1,67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779912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52120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39952" y="52509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: </a:t>
            </a:r>
            <a:r>
              <a:rPr lang="cs-CZ" sz="4400" b="1" dirty="0" smtClean="0">
                <a:solidFill>
                  <a:srgbClr val="FF0000"/>
                </a:solidFill>
              </a:rPr>
              <a:t>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Ohnutá šipka 5"/>
          <p:cNvSpPr/>
          <p:nvPr/>
        </p:nvSpPr>
        <p:spPr>
          <a:xfrm rot="5400000">
            <a:off x="6719096" y="13544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hnutá šipka 6"/>
          <p:cNvSpPr/>
          <p:nvPr/>
        </p:nvSpPr>
        <p:spPr>
          <a:xfrm rot="5400000">
            <a:off x="4846887" y="13941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hnutá šipka 7"/>
          <p:cNvSpPr/>
          <p:nvPr/>
        </p:nvSpPr>
        <p:spPr>
          <a:xfrm>
            <a:off x="2956990" y="12073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hnutá šipka 8"/>
          <p:cNvSpPr/>
          <p:nvPr/>
        </p:nvSpPr>
        <p:spPr>
          <a:xfrm rot="5400000" flipH="1">
            <a:off x="6340269" y="50486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á šipka 9"/>
          <p:cNvSpPr/>
          <p:nvPr/>
        </p:nvSpPr>
        <p:spPr>
          <a:xfrm rot="10800000" flipH="1">
            <a:off x="3135401" y="50805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312778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068960"/>
            <a:ext cx="3890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Autor</a:t>
            </a:r>
            <a:r>
              <a:rPr lang="cs-CZ" dirty="0" smtClean="0"/>
              <a:t> : Mgr. Naděžda </a:t>
            </a:r>
            <a:r>
              <a:rPr lang="cs-CZ" dirty="0" err="1" smtClean="0"/>
              <a:t>Štýbrová</a:t>
            </a:r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416" y="508518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5076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127</TotalTime>
  <Words>212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13</cp:revision>
  <dcterms:created xsi:type="dcterms:W3CDTF">2012-03-03T16:33:35Z</dcterms:created>
  <dcterms:modified xsi:type="dcterms:W3CDTF">2012-09-12T12:51:58Z</dcterms:modified>
</cp:coreProperties>
</file>