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387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672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076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677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494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384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927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93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045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984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20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19B67-3528-45E7-ACA4-149935D0A6A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59A27-4EFF-4B21-827B-B53581494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248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592028"/>
              </p:ext>
            </p:extLst>
          </p:nvPr>
        </p:nvGraphicFramePr>
        <p:xfrm>
          <a:off x="1331640" y="2636912"/>
          <a:ext cx="6540388" cy="3374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VY_32_INOVACE_11_MATEMATIKA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– Vyzkoušej svůj důvtip 2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Procvičování  matematických  operací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mohou pracovat samostatně i ve skupinách. Vybírají z nabízených možností tu jedinou správnou. Na závěr si kontrolují správné řešení. 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078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1" y="1196752"/>
            <a:ext cx="8784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rgbClr val="0070C0"/>
                </a:solidFill>
              </a:rPr>
              <a:t>Přečti si zadání a vyber jen jednu správnou odpověď. </a:t>
            </a:r>
            <a:endParaRPr lang="cs-CZ" sz="44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3284984"/>
            <a:ext cx="8928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0070C0"/>
                </a:solidFill>
              </a:rPr>
              <a:t>Na rozhodnutí máš jen  1 minutu !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4725144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Připrav se !</a:t>
            </a:r>
            <a:endParaRPr lang="cs-CZ" sz="7200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97794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 rot="10800000" flipV="1">
            <a:off x="323528" y="980728"/>
            <a:ext cx="90364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1.  </a:t>
            </a:r>
            <a:r>
              <a:rPr lang="cs-CZ" sz="4800" dirty="0" smtClean="0"/>
              <a:t>Eva má našetřeno 60 Kč. K narozeninám dostala 150 Kč. Chce si koupit boty za 360 Kč. Kolik Kč Evě chybí ?</a:t>
            </a:r>
          </a:p>
          <a:p>
            <a:endParaRPr lang="cs-CZ" sz="4800" dirty="0">
              <a:solidFill>
                <a:srgbClr val="FF0000"/>
              </a:solidFill>
            </a:endParaRPr>
          </a:p>
          <a:p>
            <a:r>
              <a:rPr lang="cs-CZ" sz="4800" dirty="0" smtClean="0">
                <a:solidFill>
                  <a:srgbClr val="FF0000"/>
                </a:solidFill>
              </a:rPr>
              <a:t>A)  250 Kč                        C) 210 Kč                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B)  150 Kč                        D)  130 Kč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82347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849764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2. </a:t>
            </a:r>
            <a:r>
              <a:rPr lang="cs-CZ" sz="4800" dirty="0" smtClean="0"/>
              <a:t>Jitka se narodila  15.3.1988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Marta se narodila  16.9.1988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Jaroslav se narodil   7.5.1989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Luboš se narodil    18.2.1989</a:t>
            </a:r>
          </a:p>
          <a:p>
            <a:r>
              <a:rPr lang="cs-CZ" sz="4800" b="1" dirty="0" smtClean="0"/>
              <a:t>Kdo je nejmladší ?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A)  Jitka                          C) Jaroslav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B)  Marta                       D) Luboš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12204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196752"/>
            <a:ext cx="80039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3. </a:t>
            </a:r>
            <a:r>
              <a:rPr lang="cs-CZ" sz="4800" dirty="0" smtClean="0"/>
              <a:t>Kolik čtverců je na obrázku ? </a:t>
            </a:r>
            <a:endParaRPr lang="cs-CZ" sz="4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39552" y="3898791"/>
            <a:ext cx="3744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A)  8                                                          B)  10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C)  14                                                        D) 12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2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566711"/>
              </p:ext>
            </p:extLst>
          </p:nvPr>
        </p:nvGraphicFramePr>
        <p:xfrm>
          <a:off x="3203968" y="2492896"/>
          <a:ext cx="3240000" cy="3240000"/>
        </p:xfrm>
        <a:graphic>
          <a:graphicData uri="http://schemas.openxmlformats.org/drawingml/2006/table">
            <a:tbl>
              <a:tblPr firstRow="1" bandRow="1"/>
              <a:tblGrid>
                <a:gridCol w="1080000"/>
                <a:gridCol w="1080000"/>
                <a:gridCol w="1080000"/>
              </a:tblGrid>
              <a:tr h="108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8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8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957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3" y="1196752"/>
            <a:ext cx="8964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4. </a:t>
            </a:r>
            <a:r>
              <a:rPr lang="cs-CZ" sz="4800" dirty="0" smtClean="0"/>
              <a:t>Mezi  písmena jedno nepatří. Které ?</a:t>
            </a:r>
          </a:p>
          <a:p>
            <a:pPr algn="ctr"/>
            <a:r>
              <a:rPr lang="cs-CZ" sz="4800" dirty="0" smtClean="0"/>
              <a:t>AAEEIIODUUYY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4149080"/>
            <a:ext cx="77048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A)  -  D                          C)  -  A                                                              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B)  -   B                          D)  -  Y                                                                           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66360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16023" y="1052736"/>
            <a:ext cx="90364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5. </a:t>
            </a:r>
            <a:r>
              <a:rPr lang="cs-CZ" sz="4400" dirty="0" smtClean="0"/>
              <a:t>Kolik trojúhelníků vidíš na obrázku ?</a:t>
            </a:r>
            <a:endParaRPr lang="cs-CZ" sz="4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619672" y="2204864"/>
            <a:ext cx="72008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691680" y="4509120"/>
            <a:ext cx="43924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619672" y="2204864"/>
            <a:ext cx="4464496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1691680" y="3212976"/>
            <a:ext cx="1872208" cy="12961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1655676" y="3212976"/>
            <a:ext cx="1908212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899592" y="4581128"/>
            <a:ext cx="70262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A)  4                                 C)  3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B)  5                                 D)  2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9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79964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0800000" flipV="1">
            <a:off x="0" y="1012925"/>
            <a:ext cx="89644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6. </a:t>
            </a:r>
            <a:r>
              <a:rPr lang="cs-CZ" sz="4000" dirty="0" smtClean="0"/>
              <a:t>Čísla  </a:t>
            </a:r>
            <a:r>
              <a:rPr lang="cs-CZ" sz="6000" b="1" dirty="0" smtClean="0"/>
              <a:t>3, 6, 12, 24, ……, 96 </a:t>
            </a:r>
            <a:r>
              <a:rPr lang="cs-CZ" sz="4000" dirty="0" smtClean="0"/>
              <a:t>jsou zapsána podle určitého pravidla. V řadě jedno číslo chybí. Které to je ?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4077072"/>
            <a:ext cx="63963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A)  42                        C)  48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B)  44                        D)  58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95002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980728"/>
            <a:ext cx="8676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7. </a:t>
            </a:r>
            <a:r>
              <a:rPr lang="cs-CZ" sz="4800" dirty="0" smtClean="0"/>
              <a:t>Za tři metry látky se zaplatí 240 Kč. Kolik korun stojí 5 metrů této látky ?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365104"/>
            <a:ext cx="839883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A)  300 Kč                             C)  250 Kč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B)  540 Kč                             D)  400 Kč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73896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6512" y="1052736"/>
            <a:ext cx="9396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8. </a:t>
            </a:r>
            <a:r>
              <a:rPr lang="cs-CZ" sz="4400" dirty="0" smtClean="0"/>
              <a:t>Který z obrázků nepatří mezi ostatní ? </a:t>
            </a:r>
          </a:p>
          <a:p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1083376" y="2937520"/>
            <a:ext cx="432048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51328" y="293752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51328" y="2525966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090048" y="2537332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411760" y="291848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2461280"/>
            <a:ext cx="432048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843808" y="291848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43808" y="246128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995820" y="241556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995820" y="2872760"/>
            <a:ext cx="432048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427868" y="287276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427868" y="2442092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674688" y="240412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672848" y="2853646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112024" y="286132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104896" y="2400320"/>
            <a:ext cx="432048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241424" y="286896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236296" y="2404120"/>
            <a:ext cx="432048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7668344" y="286132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668344" y="2404120"/>
            <a:ext cx="432048" cy="457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658000" y="2995072"/>
            <a:ext cx="432048" cy="3996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2414440" y="2947256"/>
            <a:ext cx="432048" cy="3996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7688928" y="2415560"/>
            <a:ext cx="432048" cy="3996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6112024" y="2857520"/>
            <a:ext cx="432048" cy="3996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3995820" y="2461672"/>
            <a:ext cx="432048" cy="3996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23528" y="3861048"/>
            <a:ext cx="882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  A)             B)          C)           D)           E)            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31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407303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16632"/>
            <a:ext cx="3825599" cy="129573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Správné řešení :</a:t>
            </a:r>
          </a:p>
          <a:p>
            <a:endParaRPr lang="cs-CZ" sz="4400" dirty="0"/>
          </a:p>
          <a:p>
            <a:pPr marL="342900" indent="-342900">
              <a:buAutoNum type="arabicPeriod"/>
            </a:pPr>
            <a:r>
              <a:rPr lang="cs-CZ" sz="4400" dirty="0" smtClean="0"/>
              <a:t>B – 150 Kč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C  - Jaroslav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B  - 14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A  - D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B  - 5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C  - 48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D  - 400 Kč</a:t>
            </a:r>
          </a:p>
          <a:p>
            <a:pPr marL="342900" indent="-342900">
              <a:buAutoNum type="arabicPeriod"/>
            </a:pPr>
            <a:r>
              <a:rPr lang="cs-CZ" sz="4400" dirty="0"/>
              <a:t>B</a:t>
            </a: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endParaRPr lang="cs-CZ" sz="4400" dirty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 smtClean="0"/>
          </a:p>
          <a:p>
            <a:pPr marL="342900" indent="-342900">
              <a:buAutoNum type="arabicPeriod"/>
            </a:pPr>
            <a:endParaRPr lang="cs-CZ" sz="44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3" y="6339490"/>
            <a:ext cx="2808312" cy="45585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02576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3140968"/>
            <a:ext cx="398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Autor : Mgr. Naděžda </a:t>
            </a:r>
            <a:r>
              <a:rPr lang="cs-CZ" sz="2400" dirty="0" err="1" smtClean="0"/>
              <a:t>Štýbrová</a:t>
            </a:r>
            <a:endParaRPr lang="cs-CZ" sz="24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85184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02755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360</Words>
  <Application>Microsoft Office PowerPoint</Application>
  <PresentationFormat>Předvádění na obrazovce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11</cp:revision>
  <dcterms:created xsi:type="dcterms:W3CDTF">2012-04-05T15:50:02Z</dcterms:created>
  <dcterms:modified xsi:type="dcterms:W3CDTF">2012-08-28T14:31:44Z</dcterms:modified>
</cp:coreProperties>
</file>