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2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D84362-2125-4325-97BD-85DCA6D0831C}" type="datetimeFigureOut">
              <a:rPr lang="cs-CZ" smtClean="0"/>
              <a:t>31.10.2012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7F7B49-37C8-4831-99F1-F94F4C98623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398826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D84362-2125-4325-97BD-85DCA6D0831C}" type="datetimeFigureOut">
              <a:rPr lang="cs-CZ" smtClean="0"/>
              <a:t>31.10.2012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7F7B49-37C8-4831-99F1-F94F4C98623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9625462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D84362-2125-4325-97BD-85DCA6D0831C}" type="datetimeFigureOut">
              <a:rPr lang="cs-CZ" smtClean="0"/>
              <a:t>31.10.2012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7F7B49-37C8-4831-99F1-F94F4C98623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4631230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D84362-2125-4325-97BD-85DCA6D0831C}" type="datetimeFigureOut">
              <a:rPr lang="cs-CZ" smtClean="0"/>
              <a:t>31.10.2012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7F7B49-37C8-4831-99F1-F94F4C98623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17301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D84362-2125-4325-97BD-85DCA6D0831C}" type="datetimeFigureOut">
              <a:rPr lang="cs-CZ" smtClean="0"/>
              <a:t>31.10.2012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7F7B49-37C8-4831-99F1-F94F4C98623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895060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D84362-2125-4325-97BD-85DCA6D0831C}" type="datetimeFigureOut">
              <a:rPr lang="cs-CZ" smtClean="0"/>
              <a:t>31.10.2012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7F7B49-37C8-4831-99F1-F94F4C98623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232662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D84362-2125-4325-97BD-85DCA6D0831C}" type="datetimeFigureOut">
              <a:rPr lang="cs-CZ" smtClean="0"/>
              <a:t>31.10.2012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7F7B49-37C8-4831-99F1-F94F4C98623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5447831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D84362-2125-4325-97BD-85DCA6D0831C}" type="datetimeFigureOut">
              <a:rPr lang="cs-CZ" smtClean="0"/>
              <a:t>31.10.2012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7F7B49-37C8-4831-99F1-F94F4C98623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676727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D84362-2125-4325-97BD-85DCA6D0831C}" type="datetimeFigureOut">
              <a:rPr lang="cs-CZ" smtClean="0"/>
              <a:t>31.10.2012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7F7B49-37C8-4831-99F1-F94F4C98623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05727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D84362-2125-4325-97BD-85DCA6D0831C}" type="datetimeFigureOut">
              <a:rPr lang="cs-CZ" smtClean="0"/>
              <a:t>31.10.2012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7F7B49-37C8-4831-99F1-F94F4C98623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428471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D84362-2125-4325-97BD-85DCA6D0831C}" type="datetimeFigureOut">
              <a:rPr lang="cs-CZ" smtClean="0"/>
              <a:t>31.10.2012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7F7B49-37C8-4831-99F1-F94F4C98623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3146220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CD84362-2125-4325-97BD-85DCA6D0831C}" type="datetimeFigureOut">
              <a:rPr lang="cs-CZ" smtClean="0"/>
              <a:t>31.10.2012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7F7B49-37C8-4831-99F1-F94F4C98623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649114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65802" y="980728"/>
            <a:ext cx="6408712" cy="1296144"/>
          </a:xfrm>
          <a:prstGeom prst="rect">
            <a:avLst/>
          </a:prstGeom>
          <a:noFill/>
          <a:ln>
            <a:noFill/>
          </a:ln>
          <a:effectLst/>
          <a:extLst/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33543419"/>
              </p:ext>
            </p:extLst>
          </p:nvPr>
        </p:nvGraphicFramePr>
        <p:xfrm>
          <a:off x="1265802" y="2708920"/>
          <a:ext cx="6540388" cy="35227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540388"/>
              </a:tblGrid>
              <a:tr h="492055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školy:</a:t>
                      </a:r>
                      <a:r>
                        <a:rPr lang="cs-CZ" baseline="0" dirty="0" smtClean="0"/>
                        <a:t>  </a:t>
                      </a:r>
                      <a:r>
                        <a:rPr kumimoji="0" lang="cs-CZ" sz="1800" kern="1200" dirty="0" smtClean="0">
                          <a:effectLst/>
                        </a:rPr>
                        <a:t>ZŠ J. E. Purkyně a ZUŠ Libochovice</a:t>
                      </a:r>
                      <a:endParaRPr lang="cs-CZ" dirty="0"/>
                    </a:p>
                  </a:txBody>
                  <a:tcPr/>
                </a:tc>
              </a:tr>
              <a:tr h="49205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kern="1200" dirty="0" smtClean="0">
                          <a:effectLst/>
                        </a:rPr>
                        <a:t>AUTOR: Mgr. Naděžda Štýbrová</a:t>
                      </a:r>
                      <a:endParaRPr lang="cs-CZ" dirty="0"/>
                    </a:p>
                  </a:txBody>
                  <a:tcPr/>
                </a:tc>
              </a:tr>
              <a:tr h="49205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kern="1200" dirty="0" smtClean="0">
                          <a:effectLst/>
                        </a:rPr>
                        <a:t>NÁZEV: VY_32_INOVACE_13_MATEMATIKA</a:t>
                      </a:r>
                      <a:r>
                        <a:rPr kumimoji="0" lang="cs-CZ" sz="1800" kern="1200" baseline="0" dirty="0" smtClean="0">
                          <a:effectLst/>
                        </a:rPr>
                        <a:t> –  Vyzkoušej svůj důvtip 4</a:t>
                      </a:r>
                      <a:endParaRPr kumimoji="0" lang="cs-CZ" sz="18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  <a:tr h="49205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kern="1200" dirty="0" smtClean="0">
                          <a:effectLst/>
                        </a:rPr>
                        <a:t>TÉMA: Procvičování</a:t>
                      </a:r>
                      <a:r>
                        <a:rPr kumimoji="0" lang="cs-CZ" sz="1800" kern="1200" baseline="0" dirty="0" smtClean="0">
                          <a:effectLst/>
                        </a:rPr>
                        <a:t> matematických operací</a:t>
                      </a:r>
                      <a:endParaRPr kumimoji="0" lang="cs-CZ" sz="18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  <a:tr h="49205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kern="1200" dirty="0" smtClean="0">
                          <a:effectLst/>
                        </a:rPr>
                        <a:t>ČÍSLO  PROJEKTU:  CZ.1.07/1.4.00/21.2803</a:t>
                      </a:r>
                      <a:endParaRPr kumimoji="0" lang="cs-CZ" sz="18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  <a:tr h="49205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kern="1200" dirty="0" smtClean="0">
                          <a:effectLst/>
                        </a:rPr>
                        <a:t>ANOTACE: </a:t>
                      </a:r>
                      <a:r>
                        <a:rPr kumimoji="0" lang="cs-CZ" sz="1800" kern="1200" baseline="0" dirty="0" smtClean="0">
                          <a:effectLst/>
                        </a:rPr>
                        <a:t> určeno pro žáky 5.tříd. Žáci pracují samostatně. Do sešitu zapisují výsledky jednotlivých úkolů, na vyřešení každého úkolu mají jen 1 minutu. Vítězí ten, kdo má nejvíce správných řešení.</a:t>
                      </a:r>
                      <a:endParaRPr kumimoji="0" lang="cs-CZ" sz="18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599175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259632" y="908720"/>
            <a:ext cx="7005636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FF0000"/>
                </a:solidFill>
              </a:rPr>
              <a:t>ČTI, UVAŽUJ,  ODPOVÍDEJ !</a:t>
            </a:r>
            <a:endParaRPr lang="cs-CZ" sz="4800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7504" y="2774538"/>
            <a:ext cx="8928992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dirty="0" smtClean="0">
                <a:solidFill>
                  <a:srgbClr val="0070C0"/>
                </a:solidFill>
              </a:rPr>
              <a:t>Na každý úkol máš pouze 1 minutu.</a:t>
            </a:r>
          </a:p>
          <a:p>
            <a:pPr algn="ctr"/>
            <a:endParaRPr lang="cs-CZ" sz="4400" dirty="0">
              <a:solidFill>
                <a:srgbClr val="0070C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405924" y="4653136"/>
            <a:ext cx="4110292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 smtClean="0">
                <a:solidFill>
                  <a:srgbClr val="FF0000"/>
                </a:solidFill>
              </a:rPr>
              <a:t>Připrav se !</a:t>
            </a:r>
            <a:endParaRPr lang="cs-CZ" sz="6600" b="1" dirty="0">
              <a:solidFill>
                <a:srgbClr val="FF0000"/>
              </a:solidFill>
            </a:endParaRPr>
          </a:p>
        </p:txBody>
      </p:sp>
      <p:pic>
        <p:nvPicPr>
          <p:cNvPr id="5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20544" y="6332934"/>
            <a:ext cx="2592288" cy="409982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  <p:extLst>
      <p:ext uri="{BB962C8B-B14F-4D97-AF65-F5344CB8AC3E}">
        <p14:creationId xmlns:p14="http://schemas.microsoft.com/office/powerpoint/2010/main" val="35279999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818144" y="1844824"/>
            <a:ext cx="5137945" cy="16312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200" b="1" dirty="0" smtClean="0">
                <a:solidFill>
                  <a:srgbClr val="FF0000"/>
                </a:solidFill>
              </a:rPr>
              <a:t>1.  </a:t>
            </a:r>
            <a:r>
              <a:rPr lang="cs-CZ" sz="10000" dirty="0" smtClean="0"/>
              <a:t>0,7 </a:t>
            </a:r>
            <a:r>
              <a:rPr lang="cs-CZ" sz="10000" dirty="0"/>
              <a:t>.</a:t>
            </a:r>
            <a:r>
              <a:rPr lang="cs-CZ" sz="10000" dirty="0" smtClean="0"/>
              <a:t> </a:t>
            </a:r>
            <a:r>
              <a:rPr lang="cs-CZ" sz="10000" dirty="0" smtClean="0"/>
              <a:t>20</a:t>
            </a:r>
          </a:p>
        </p:txBody>
      </p:sp>
      <p:pic>
        <p:nvPicPr>
          <p:cNvPr id="3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20544" y="6332934"/>
            <a:ext cx="2592288" cy="409982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  <p:extLst>
      <p:ext uri="{BB962C8B-B14F-4D97-AF65-F5344CB8AC3E}">
        <p14:creationId xmlns:p14="http://schemas.microsoft.com/office/powerpoint/2010/main" val="4281952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1628800"/>
            <a:ext cx="9036496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>
                <a:solidFill>
                  <a:srgbClr val="FF0000"/>
                </a:solidFill>
              </a:rPr>
              <a:t>2.   </a:t>
            </a:r>
            <a:r>
              <a:rPr lang="cs-CZ" sz="6000" dirty="0" smtClean="0"/>
              <a:t>Tatínek odešel do práce v 5:55 hod. Cesta mu trvala 15 minut. V kolik hodin byl v </a:t>
            </a:r>
            <a:r>
              <a:rPr lang="cs-CZ" sz="6000" dirty="0" smtClean="0"/>
              <a:t>práci?</a:t>
            </a:r>
            <a:endParaRPr lang="cs-CZ" sz="6000" dirty="0"/>
          </a:p>
        </p:txBody>
      </p:sp>
      <p:pic>
        <p:nvPicPr>
          <p:cNvPr id="3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20544" y="6332934"/>
            <a:ext cx="2592288" cy="409982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  <p:extLst>
      <p:ext uri="{BB962C8B-B14F-4D97-AF65-F5344CB8AC3E}">
        <p14:creationId xmlns:p14="http://schemas.microsoft.com/office/powerpoint/2010/main" val="31030027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1196752"/>
            <a:ext cx="9036496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</a:rPr>
              <a:t>3.  </a:t>
            </a:r>
            <a:r>
              <a:rPr lang="cs-CZ" sz="5400" dirty="0" smtClean="0"/>
              <a:t>Vyber mince tak, aby se dalo přesně zaplatit  2, 10 Kč.</a:t>
            </a:r>
            <a:endParaRPr lang="cs-CZ" sz="5400" dirty="0"/>
          </a:p>
        </p:txBody>
      </p:sp>
      <p:sp>
        <p:nvSpPr>
          <p:cNvPr id="3" name="Ovál 2"/>
          <p:cNvSpPr/>
          <p:nvPr/>
        </p:nvSpPr>
        <p:spPr>
          <a:xfrm>
            <a:off x="539552" y="3303240"/>
            <a:ext cx="1368152" cy="1280160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1 Kč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4" name="Ovál 3"/>
          <p:cNvSpPr/>
          <p:nvPr/>
        </p:nvSpPr>
        <p:spPr>
          <a:xfrm>
            <a:off x="6084168" y="3645024"/>
            <a:ext cx="728464" cy="755496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20 h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5" name="Ovál 4"/>
          <p:cNvSpPr/>
          <p:nvPr/>
        </p:nvSpPr>
        <p:spPr>
          <a:xfrm>
            <a:off x="4860032" y="3486120"/>
            <a:ext cx="914400" cy="914400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50 h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7" name="Ovál 6"/>
          <p:cNvSpPr/>
          <p:nvPr/>
        </p:nvSpPr>
        <p:spPr>
          <a:xfrm>
            <a:off x="3707904" y="3486120"/>
            <a:ext cx="914400" cy="914400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50 h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2059360" y="3303240"/>
            <a:ext cx="1368152" cy="1280160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1 Kč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7812360" y="3633584"/>
            <a:ext cx="728464" cy="755496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20 h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6948264" y="3645024"/>
            <a:ext cx="728464" cy="755496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20 h</a:t>
            </a:r>
            <a:endParaRPr lang="cs-CZ" sz="2400" b="1" dirty="0">
              <a:solidFill>
                <a:schemeClr val="tx1"/>
              </a:solidFill>
            </a:endParaRPr>
          </a:p>
        </p:txBody>
      </p:sp>
      <p:pic>
        <p:nvPicPr>
          <p:cNvPr id="14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20544" y="6332934"/>
            <a:ext cx="2592288" cy="409982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  <p:extLst>
      <p:ext uri="{BB962C8B-B14F-4D97-AF65-F5344CB8AC3E}">
        <p14:creationId xmlns:p14="http://schemas.microsoft.com/office/powerpoint/2010/main" val="27511354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07504" y="1530658"/>
            <a:ext cx="9036496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</a:rPr>
              <a:t>4.  </a:t>
            </a:r>
            <a:r>
              <a:rPr lang="cs-CZ" sz="5400" dirty="0" smtClean="0"/>
              <a:t>Kolik je pětina z půl </a:t>
            </a:r>
            <a:r>
              <a:rPr lang="cs-CZ" sz="5400" dirty="0" smtClean="0"/>
              <a:t>kilogramu?  </a:t>
            </a:r>
            <a:r>
              <a:rPr lang="cs-CZ" sz="5400" dirty="0" smtClean="0"/>
              <a:t>Vyjádři v gramech.</a:t>
            </a:r>
            <a:endParaRPr lang="cs-CZ" sz="5400" dirty="0"/>
          </a:p>
        </p:txBody>
      </p:sp>
      <p:pic>
        <p:nvPicPr>
          <p:cNvPr id="4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20544" y="6332934"/>
            <a:ext cx="2592288" cy="409982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  <p:extLst>
      <p:ext uri="{BB962C8B-B14F-4D97-AF65-F5344CB8AC3E}">
        <p14:creationId xmlns:p14="http://schemas.microsoft.com/office/powerpoint/2010/main" val="24163863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1772816"/>
            <a:ext cx="6409127" cy="16312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FF0000"/>
                </a:solidFill>
              </a:rPr>
              <a:t>5.   </a:t>
            </a:r>
            <a:r>
              <a:rPr lang="cs-CZ" sz="10000" dirty="0" smtClean="0"/>
              <a:t>0,8 </a:t>
            </a:r>
            <a:r>
              <a:rPr lang="cs-CZ" sz="10000" dirty="0" smtClean="0"/>
              <a:t>+ </a:t>
            </a:r>
            <a:r>
              <a:rPr lang="cs-CZ" sz="10000" dirty="0" smtClean="0"/>
              <a:t>0,03</a:t>
            </a:r>
            <a:endParaRPr lang="cs-CZ" sz="10000" dirty="0"/>
          </a:p>
        </p:txBody>
      </p:sp>
      <p:pic>
        <p:nvPicPr>
          <p:cNvPr id="3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20544" y="6332934"/>
            <a:ext cx="2592288" cy="409982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  <p:extLst>
      <p:ext uri="{BB962C8B-B14F-4D97-AF65-F5344CB8AC3E}">
        <p14:creationId xmlns:p14="http://schemas.microsoft.com/office/powerpoint/2010/main" val="19186702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1" y="2132856"/>
            <a:ext cx="8784976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</a:rPr>
              <a:t>6.  </a:t>
            </a:r>
            <a:r>
              <a:rPr lang="cs-CZ" sz="5400" dirty="0" smtClean="0"/>
              <a:t>Kolik je desetina z </a:t>
            </a:r>
            <a:r>
              <a:rPr lang="cs-CZ" sz="5400" dirty="0"/>
              <a:t>5</a:t>
            </a:r>
            <a:r>
              <a:rPr lang="cs-CZ" sz="5400" dirty="0" smtClean="0"/>
              <a:t> </a:t>
            </a:r>
            <a:r>
              <a:rPr lang="cs-CZ" sz="5400" dirty="0" smtClean="0"/>
              <a:t>Kč? </a:t>
            </a:r>
            <a:r>
              <a:rPr lang="cs-CZ" sz="5400" dirty="0" smtClean="0"/>
              <a:t>Vypočítej v haléřích.</a:t>
            </a:r>
            <a:endParaRPr lang="cs-CZ" sz="5400" dirty="0"/>
          </a:p>
        </p:txBody>
      </p:sp>
      <p:pic>
        <p:nvPicPr>
          <p:cNvPr id="3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20544" y="6332934"/>
            <a:ext cx="2592288" cy="409982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  <p:extLst>
      <p:ext uri="{BB962C8B-B14F-4D97-AF65-F5344CB8AC3E}">
        <p14:creationId xmlns:p14="http://schemas.microsoft.com/office/powerpoint/2010/main" val="29005908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1340768"/>
            <a:ext cx="8892480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</a:rPr>
              <a:t>7.  </a:t>
            </a:r>
            <a:r>
              <a:rPr lang="cs-CZ" sz="5400" dirty="0" smtClean="0"/>
              <a:t>Z klády dlouhé 10 m bylo </a:t>
            </a:r>
            <a:r>
              <a:rPr lang="cs-CZ" sz="5400" dirty="0" smtClean="0"/>
              <a:t>odříznuto: </a:t>
            </a:r>
            <a:r>
              <a:rPr lang="cs-CZ" sz="5400" dirty="0" smtClean="0"/>
              <a:t>3 m, </a:t>
            </a:r>
            <a:r>
              <a:rPr lang="cs-CZ" sz="5400" dirty="0" smtClean="0"/>
              <a:t>2,4 </a:t>
            </a:r>
            <a:r>
              <a:rPr lang="cs-CZ" sz="5400" dirty="0" smtClean="0"/>
              <a:t>m a 2 m 60 cm. Jaký dlouhý kus </a:t>
            </a:r>
            <a:r>
              <a:rPr lang="cs-CZ" sz="5400" dirty="0" smtClean="0"/>
              <a:t>zbyl?</a:t>
            </a:r>
            <a:endParaRPr lang="cs-CZ" sz="5400" dirty="0"/>
          </a:p>
        </p:txBody>
      </p:sp>
      <p:pic>
        <p:nvPicPr>
          <p:cNvPr id="3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20544" y="6332934"/>
            <a:ext cx="2592288" cy="409982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  <p:extLst>
      <p:ext uri="{BB962C8B-B14F-4D97-AF65-F5344CB8AC3E}">
        <p14:creationId xmlns:p14="http://schemas.microsoft.com/office/powerpoint/2010/main" val="2972098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1484784"/>
            <a:ext cx="8640960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</a:rPr>
              <a:t>8.  </a:t>
            </a:r>
            <a:r>
              <a:rPr lang="cs-CZ" sz="5400" dirty="0" smtClean="0"/>
              <a:t>Dvanáct mandarinek rovnoměrně rozdělíme  třem dětem. Kolik mandarinek dostane každé </a:t>
            </a:r>
            <a:r>
              <a:rPr lang="cs-CZ" sz="5400" dirty="0" smtClean="0"/>
              <a:t>dítě?</a:t>
            </a:r>
            <a:endParaRPr lang="cs-CZ" sz="5400" dirty="0"/>
          </a:p>
        </p:txBody>
      </p:sp>
      <p:pic>
        <p:nvPicPr>
          <p:cNvPr id="3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20544" y="6332934"/>
            <a:ext cx="2592288" cy="409982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  <p:extLst>
      <p:ext uri="{BB962C8B-B14F-4D97-AF65-F5344CB8AC3E}">
        <p14:creationId xmlns:p14="http://schemas.microsoft.com/office/powerpoint/2010/main" val="36980401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" y="1916832"/>
            <a:ext cx="914400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</a:rPr>
              <a:t>9.  </a:t>
            </a:r>
            <a:r>
              <a:rPr lang="cs-CZ" sz="5400" dirty="0" smtClean="0"/>
              <a:t>Tři notýsky stojí 15 Kč. Kolik Kč stojí 6 </a:t>
            </a:r>
            <a:r>
              <a:rPr lang="cs-CZ" sz="5400" dirty="0" smtClean="0"/>
              <a:t>notýsků?</a:t>
            </a:r>
            <a:endParaRPr lang="cs-CZ" sz="5400" dirty="0"/>
          </a:p>
        </p:txBody>
      </p:sp>
      <p:pic>
        <p:nvPicPr>
          <p:cNvPr id="3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20544" y="6332934"/>
            <a:ext cx="2592288" cy="409982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  <p:extLst>
      <p:ext uri="{BB962C8B-B14F-4D97-AF65-F5344CB8AC3E}">
        <p14:creationId xmlns:p14="http://schemas.microsoft.com/office/powerpoint/2010/main" val="11869746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1412776"/>
            <a:ext cx="8964489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</a:rPr>
              <a:t>10.   </a:t>
            </a:r>
            <a:r>
              <a:rPr lang="cs-CZ" sz="5400" dirty="0" smtClean="0"/>
              <a:t>Ušli jsme 5 km, je to čtvrtina naší túry. Kolik km ujdeme </a:t>
            </a:r>
            <a:r>
              <a:rPr lang="cs-CZ" sz="5400" dirty="0" smtClean="0"/>
              <a:t>celkem?</a:t>
            </a:r>
            <a:endParaRPr lang="cs-CZ" sz="5400" dirty="0"/>
          </a:p>
        </p:txBody>
      </p:sp>
      <p:pic>
        <p:nvPicPr>
          <p:cNvPr id="3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20544" y="6332934"/>
            <a:ext cx="2592288" cy="409982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  <p:extLst>
      <p:ext uri="{BB962C8B-B14F-4D97-AF65-F5344CB8AC3E}">
        <p14:creationId xmlns:p14="http://schemas.microsoft.com/office/powerpoint/2010/main" val="9112405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404664"/>
            <a:ext cx="6517105" cy="729430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Správné </a:t>
            </a:r>
            <a:r>
              <a:rPr lang="cs-CZ" sz="3600" b="1" dirty="0" smtClean="0">
                <a:solidFill>
                  <a:srgbClr val="FF0000"/>
                </a:solidFill>
              </a:rPr>
              <a:t>řešení:</a:t>
            </a:r>
            <a:endParaRPr lang="cs-CZ" sz="3600" b="1" dirty="0" smtClean="0">
              <a:solidFill>
                <a:srgbClr val="FF0000"/>
              </a:solidFill>
            </a:endParaRPr>
          </a:p>
          <a:p>
            <a:pPr marL="342900" indent="-342900">
              <a:buAutoNum type="arabicPeriod"/>
            </a:pPr>
            <a:r>
              <a:rPr lang="cs-CZ" sz="3600" dirty="0" smtClean="0"/>
              <a:t>  14</a:t>
            </a:r>
          </a:p>
          <a:p>
            <a:pPr marL="342900" indent="-342900">
              <a:buAutoNum type="arabicPeriod"/>
            </a:pPr>
            <a:r>
              <a:rPr lang="cs-CZ" sz="3600" dirty="0" smtClean="0"/>
              <a:t>  v 6 hod. 10 min.</a:t>
            </a:r>
          </a:p>
          <a:p>
            <a:pPr marL="342900" indent="-342900">
              <a:buAutoNum type="arabicPeriod"/>
            </a:pPr>
            <a:r>
              <a:rPr lang="cs-CZ" sz="3600" dirty="0" smtClean="0"/>
              <a:t>  1 Kč + 50 h + 20 h + 20 h + 20 h</a:t>
            </a:r>
          </a:p>
          <a:p>
            <a:pPr marL="342900" indent="-342900">
              <a:buAutoNum type="arabicPeriod"/>
            </a:pPr>
            <a:r>
              <a:rPr lang="cs-CZ" sz="3600" dirty="0" smtClean="0"/>
              <a:t>  100 g</a:t>
            </a:r>
          </a:p>
          <a:p>
            <a:pPr marL="342900" indent="-342900">
              <a:buAutoNum type="arabicPeriod"/>
            </a:pPr>
            <a:r>
              <a:rPr lang="cs-CZ" sz="3600" dirty="0" smtClean="0"/>
              <a:t>  </a:t>
            </a:r>
            <a:r>
              <a:rPr lang="cs-CZ" sz="3600" dirty="0" smtClean="0"/>
              <a:t>0,83</a:t>
            </a:r>
            <a:endParaRPr lang="cs-CZ" sz="3600" dirty="0" smtClean="0"/>
          </a:p>
          <a:p>
            <a:pPr marL="342900" indent="-342900">
              <a:buAutoNum type="arabicPeriod"/>
            </a:pPr>
            <a:r>
              <a:rPr lang="cs-CZ" sz="3600" dirty="0" smtClean="0"/>
              <a:t>  </a:t>
            </a:r>
            <a:r>
              <a:rPr lang="cs-CZ" sz="3600" dirty="0"/>
              <a:t>5</a:t>
            </a:r>
            <a:r>
              <a:rPr lang="cs-CZ" sz="3600" dirty="0" smtClean="0"/>
              <a:t>0 hal.</a:t>
            </a:r>
          </a:p>
          <a:p>
            <a:pPr marL="342900" indent="-342900">
              <a:buAutoNum type="arabicPeriod"/>
            </a:pPr>
            <a:r>
              <a:rPr lang="cs-CZ" sz="3600" dirty="0" smtClean="0"/>
              <a:t>  2 m </a:t>
            </a:r>
          </a:p>
          <a:p>
            <a:pPr marL="342900" indent="-342900">
              <a:buAutoNum type="arabicPeriod"/>
            </a:pPr>
            <a:r>
              <a:rPr lang="cs-CZ" sz="3600" dirty="0" smtClean="0"/>
              <a:t>  4 mandarinky</a:t>
            </a:r>
          </a:p>
          <a:p>
            <a:pPr marL="342900" indent="-342900">
              <a:buAutoNum type="arabicPeriod"/>
            </a:pPr>
            <a:r>
              <a:rPr lang="cs-CZ" sz="3600" dirty="0" smtClean="0"/>
              <a:t>  30 Kč</a:t>
            </a:r>
          </a:p>
          <a:p>
            <a:pPr marL="342900" indent="-342900">
              <a:buAutoNum type="arabicPeriod"/>
            </a:pPr>
            <a:r>
              <a:rPr lang="cs-CZ" sz="3600" dirty="0" smtClean="0"/>
              <a:t>  20 km</a:t>
            </a:r>
          </a:p>
          <a:p>
            <a:pPr marL="342900" indent="-342900">
              <a:buAutoNum type="arabicPeriod"/>
            </a:pPr>
            <a:endParaRPr lang="cs-CZ" sz="3600" dirty="0" smtClean="0"/>
          </a:p>
          <a:p>
            <a:pPr marL="342900" indent="-342900">
              <a:buAutoNum type="arabicPeriod"/>
            </a:pPr>
            <a:endParaRPr lang="cs-CZ" sz="3600" dirty="0"/>
          </a:p>
        </p:txBody>
      </p:sp>
      <p:pic>
        <p:nvPicPr>
          <p:cNvPr id="3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20544" y="6332934"/>
            <a:ext cx="2592288" cy="409982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  <p:extLst>
      <p:ext uri="{BB962C8B-B14F-4D97-AF65-F5344CB8AC3E}">
        <p14:creationId xmlns:p14="http://schemas.microsoft.com/office/powerpoint/2010/main" val="364958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95536" y="3140968"/>
            <a:ext cx="398519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Autor : Mgr. Naděžda </a:t>
            </a:r>
            <a:r>
              <a:rPr lang="cs-CZ" sz="2400" dirty="0" err="1" smtClean="0"/>
              <a:t>Štýbrová</a:t>
            </a:r>
            <a:endParaRPr lang="cs-CZ" sz="2400" dirty="0"/>
          </a:p>
        </p:txBody>
      </p:sp>
      <p:pic>
        <p:nvPicPr>
          <p:cNvPr id="4" name="Picture 3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65802" y="5085184"/>
            <a:ext cx="6408712" cy="1296144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  <p:extLst>
      <p:ext uri="{BB962C8B-B14F-4D97-AF65-F5344CB8AC3E}">
        <p14:creationId xmlns:p14="http://schemas.microsoft.com/office/powerpoint/2010/main" val="21531713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39</TotalTime>
  <Words>305</Words>
  <Application>Microsoft Office PowerPoint</Application>
  <PresentationFormat>Předvádění na obrazovce (4:3)</PresentationFormat>
  <Paragraphs>38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Škola</dc:creator>
  <cp:lastModifiedBy>Martin a Lída</cp:lastModifiedBy>
  <cp:revision>8</cp:revision>
  <dcterms:created xsi:type="dcterms:W3CDTF">2012-05-07T05:22:58Z</dcterms:created>
  <dcterms:modified xsi:type="dcterms:W3CDTF">2012-10-31T15:19:37Z</dcterms:modified>
</cp:coreProperties>
</file>