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9E39-68D9-4206-A588-A4F7CDB22E50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1F48-98C9-402C-AADC-5752B3F43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251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9E39-68D9-4206-A588-A4F7CDB22E50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1F48-98C9-402C-AADC-5752B3F43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638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9E39-68D9-4206-A588-A4F7CDB22E50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1F48-98C9-402C-AADC-5752B3F43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59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9E39-68D9-4206-A588-A4F7CDB22E50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1F48-98C9-402C-AADC-5752B3F43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372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9E39-68D9-4206-A588-A4F7CDB22E50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1F48-98C9-402C-AADC-5752B3F43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9221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9E39-68D9-4206-A588-A4F7CDB22E50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1F48-98C9-402C-AADC-5752B3F43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526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9E39-68D9-4206-A588-A4F7CDB22E50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1F48-98C9-402C-AADC-5752B3F43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11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9E39-68D9-4206-A588-A4F7CDB22E50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1F48-98C9-402C-AADC-5752B3F43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615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9E39-68D9-4206-A588-A4F7CDB22E50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1F48-98C9-402C-AADC-5752B3F43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757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9E39-68D9-4206-A588-A4F7CDB22E50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1F48-98C9-402C-AADC-5752B3F43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563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C9E39-68D9-4206-A588-A4F7CDB22E50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1F48-98C9-402C-AADC-5752B3F43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723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6C9E39-68D9-4206-A588-A4F7CDB22E50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9A1F48-98C9-402C-AADC-5752B3F43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98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16712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1739270"/>
              </p:ext>
            </p:extLst>
          </p:nvPr>
        </p:nvGraphicFramePr>
        <p:xfrm>
          <a:off x="1331640" y="2644904"/>
          <a:ext cx="6540388" cy="35227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VY_32_INOVACE_14_MATEMATIKA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–  Písemné sčítání , doplňovačka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Procvičování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písemného sčítání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určeno pro žáky 5.tříd. Žáci pracují samostatně. Do sešitu zapisují  jednotlivé příklady a dopočítáváním zjišťují chybějící číslice v příkladech. Na závěr si zkontrolují  se správným  řešením.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8875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2029490"/>
            <a:ext cx="896448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Jsou dány 3 příklady na písemné sčítání. Hvězdičky nahraď číslicemi tak, aby byl celý příklad správně.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052736"/>
            <a:ext cx="19367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smtClean="0">
                <a:solidFill>
                  <a:srgbClr val="FF0000"/>
                </a:solidFill>
              </a:rPr>
              <a:t>ÚKOL: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080" y="6229320"/>
            <a:ext cx="2736304" cy="51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169064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07240" y="1412776"/>
            <a:ext cx="506901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    *  *  9  4  *</a:t>
            </a:r>
          </a:p>
          <a:p>
            <a:r>
              <a:rPr lang="cs-CZ" sz="7200" dirty="0"/>
              <a:t> </a:t>
            </a:r>
            <a:r>
              <a:rPr lang="cs-CZ" sz="7200" dirty="0" smtClean="0"/>
              <a:t>   8  5  *  *  7</a:t>
            </a:r>
          </a:p>
          <a:p>
            <a:r>
              <a:rPr lang="cs-CZ" sz="7200" dirty="0" smtClean="0"/>
              <a:t>*  0  0  4  3  2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1807240" y="3645024"/>
            <a:ext cx="5069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080" y="6229320"/>
            <a:ext cx="2736304" cy="51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77867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43622" y="1412776"/>
            <a:ext cx="486062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   9  *  *  3  *</a:t>
            </a:r>
          </a:p>
          <a:p>
            <a:r>
              <a:rPr lang="cs-CZ" sz="7200" dirty="0"/>
              <a:t> </a:t>
            </a:r>
            <a:r>
              <a:rPr lang="cs-CZ" sz="7200" dirty="0" smtClean="0"/>
              <a:t>  *  7  8  *  9</a:t>
            </a:r>
          </a:p>
          <a:p>
            <a:r>
              <a:rPr lang="cs-CZ" sz="7200" dirty="0" smtClean="0"/>
              <a:t>* 7  0  6  5  4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943622" y="3645024"/>
            <a:ext cx="486062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080" y="6229320"/>
            <a:ext cx="2736304" cy="51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366830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1680" y="1484784"/>
            <a:ext cx="546976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143000" indent="-1143000">
              <a:buAutoNum type="arabicPlain" startAt="2"/>
            </a:pPr>
            <a:r>
              <a:rPr lang="cs-CZ" sz="7200" dirty="0" smtClean="0"/>
              <a:t>2  4  *  8  8</a:t>
            </a:r>
          </a:p>
          <a:p>
            <a:pPr marL="1143000" indent="-1143000">
              <a:buAutoNum type="arabicPlain" startAt="2"/>
            </a:pPr>
            <a:r>
              <a:rPr lang="cs-CZ" sz="7200" dirty="0" smtClean="0"/>
              <a:t>5  *  7  9  *</a:t>
            </a:r>
          </a:p>
          <a:p>
            <a:r>
              <a:rPr lang="cs-CZ" sz="7200" dirty="0" smtClean="0"/>
              <a:t>*   *   3  2  *  1</a:t>
            </a:r>
            <a:endParaRPr lang="cs-CZ" sz="7200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691680" y="3645024"/>
            <a:ext cx="5469767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080" y="6229320"/>
            <a:ext cx="2736304" cy="51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405547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1124744"/>
            <a:ext cx="37991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Správné řešení </a:t>
            </a:r>
            <a:r>
              <a:rPr lang="cs-CZ" sz="4000" b="1" dirty="0" smtClean="0">
                <a:solidFill>
                  <a:srgbClr val="FF0000"/>
                </a:solidFill>
              </a:rPr>
              <a:t>: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426112"/>
            <a:ext cx="185820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 14 945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85 487</a:t>
            </a:r>
          </a:p>
          <a:p>
            <a:r>
              <a:rPr lang="cs-CZ" sz="4000" dirty="0" smtClean="0"/>
              <a:t>100 432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89863" y="2426112"/>
            <a:ext cx="185820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 92 835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77 819</a:t>
            </a:r>
          </a:p>
          <a:p>
            <a:r>
              <a:rPr lang="cs-CZ" sz="4000" dirty="0" smtClean="0"/>
              <a:t>170 654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26167" y="2420888"/>
            <a:ext cx="185820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224 488</a:t>
            </a:r>
          </a:p>
          <a:p>
            <a:r>
              <a:rPr lang="cs-CZ" sz="4000" dirty="0" smtClean="0"/>
              <a:t>358 793</a:t>
            </a:r>
          </a:p>
          <a:p>
            <a:r>
              <a:rPr lang="cs-CZ" sz="4000" dirty="0" smtClean="0"/>
              <a:t>583 281</a:t>
            </a:r>
            <a:endParaRPr lang="cs-CZ" sz="40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683568" y="3645024"/>
            <a:ext cx="185820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289863" y="3645024"/>
            <a:ext cx="185820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026167" y="3645024"/>
            <a:ext cx="185820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080" y="6229320"/>
            <a:ext cx="2736304" cy="51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497267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3140968"/>
            <a:ext cx="39851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Autor : Mgr. Naděžda </a:t>
            </a:r>
            <a:r>
              <a:rPr lang="cs-CZ" sz="2400" dirty="0" err="1" smtClean="0"/>
              <a:t>Štýbrová</a:t>
            </a:r>
            <a:endParaRPr lang="cs-CZ" sz="2400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22920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568744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171</Words>
  <Application>Microsoft Office PowerPoint</Application>
  <PresentationFormat>Předvádění na obrazovce (4:3)</PresentationFormat>
  <Paragraphs>28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Martin a Lída</cp:lastModifiedBy>
  <cp:revision>6</cp:revision>
  <dcterms:created xsi:type="dcterms:W3CDTF">2012-05-07T05:58:36Z</dcterms:created>
  <dcterms:modified xsi:type="dcterms:W3CDTF">2012-10-31T15:21:40Z</dcterms:modified>
</cp:coreProperties>
</file>