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4B3-FAE4-45DD-A14B-70378904E79F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3BF58-8741-4890-B9B7-06F4E3748D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5484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4B3-FAE4-45DD-A14B-70378904E79F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3BF58-8741-4890-B9B7-06F4E3748D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5033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4B3-FAE4-45DD-A14B-70378904E79F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3BF58-8741-4890-B9B7-06F4E3748D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842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4B3-FAE4-45DD-A14B-70378904E79F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3BF58-8741-4890-B9B7-06F4E3748D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6453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4B3-FAE4-45DD-A14B-70378904E79F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3BF58-8741-4890-B9B7-06F4E3748D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5216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4B3-FAE4-45DD-A14B-70378904E79F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3BF58-8741-4890-B9B7-06F4E3748D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1359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4B3-FAE4-45DD-A14B-70378904E79F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3BF58-8741-4890-B9B7-06F4E3748D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6182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4B3-FAE4-45DD-A14B-70378904E79F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3BF58-8741-4890-B9B7-06F4E3748D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816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4B3-FAE4-45DD-A14B-70378904E79F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3BF58-8741-4890-B9B7-06F4E3748D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592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4B3-FAE4-45DD-A14B-70378904E79F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3BF58-8741-4890-B9B7-06F4E3748D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2553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4B3-FAE4-45DD-A14B-70378904E79F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3BF58-8741-4890-B9B7-06F4E3748D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1111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1D4B3-FAE4-45DD-A14B-70378904E79F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3BF58-8741-4890-B9B7-06F4E3748D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160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802" y="980728"/>
            <a:ext cx="6408712" cy="1296144"/>
          </a:xfrm>
          <a:prstGeom prst="rect">
            <a:avLst/>
          </a:prstGeom>
          <a:noFill/>
          <a:ln>
            <a:noFill/>
          </a:ln>
          <a:effectLst/>
          <a:extLst/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7825725"/>
              </p:ext>
            </p:extLst>
          </p:nvPr>
        </p:nvGraphicFramePr>
        <p:xfrm>
          <a:off x="1265802" y="2708920"/>
          <a:ext cx="6540388" cy="33746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40388"/>
              </a:tblGrid>
              <a:tr h="49205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r>
                        <a:rPr lang="cs-CZ" baseline="0" dirty="0" smtClean="0"/>
                        <a:t>  </a:t>
                      </a:r>
                      <a:r>
                        <a:rPr kumimoji="0" lang="cs-CZ" sz="1800" kern="1200" dirty="0" smtClean="0">
                          <a:effectLst/>
                        </a:rPr>
                        <a:t>ZŠ J. E. Purkyně a ZUŠ Libochovice</a:t>
                      </a:r>
                      <a:endParaRPr lang="cs-CZ" dirty="0"/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AUTOR: Mgr. Naděžda Štýbrová</a:t>
                      </a:r>
                      <a:endParaRPr lang="cs-CZ" dirty="0"/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NÁZEV: VY_32_INOVACE_16_MATEMATIKA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–  Kdo nejvíce ?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TÉMA: Koncentrace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pozornosti, paměti, strategie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ČÍSLO  PROJEKTU:  CZ.1.07/1.4.00/21.2803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ANOTACE: 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určeno pro žáky 5.tříd. Žáci pracují ve dvojicích nebo ve skupinách. Na výsledku se tak  může významným způsobem projevit funkční spolupráce, schopnost domluvit se na určité strategii.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7685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980728"/>
            <a:ext cx="914400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Úkol : </a:t>
            </a:r>
            <a:r>
              <a:rPr lang="cs-CZ" sz="4000" dirty="0" smtClean="0"/>
              <a:t>dívej se na čtverec a snaž si zapamatovat nejen obrázky ( čísla) v jednotlivých oknech, ale i jejich umístění. Dívej se 1 minutu a zakresli (zapiš) obrázky  (čísla) do prázdného čtverce. Vítězí ta dvojice, která má nejvíce správných umístění.</a:t>
            </a:r>
            <a:endParaRPr lang="cs-CZ" sz="4000" dirty="0"/>
          </a:p>
        </p:txBody>
      </p:sp>
      <p:pic>
        <p:nvPicPr>
          <p:cNvPr id="3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6165304"/>
            <a:ext cx="2160240" cy="648072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0925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2692" y="1049328"/>
            <a:ext cx="1656184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4174116" y="1044196"/>
            <a:ext cx="1656184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821288" y="1048936"/>
            <a:ext cx="1656184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821288" y="2705512"/>
            <a:ext cx="1656184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508920" y="2705120"/>
            <a:ext cx="1656184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165104" y="2705512"/>
            <a:ext cx="1656184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821288" y="4361304"/>
            <a:ext cx="1656184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165104" y="4361304"/>
            <a:ext cx="1656184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503240" y="4361304"/>
            <a:ext cx="1656184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2874132" y="1415088"/>
            <a:ext cx="914400" cy="914400"/>
          </a:xfrm>
          <a:prstGeom prst="smileyFac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rdce 11"/>
          <p:cNvSpPr/>
          <p:nvPr/>
        </p:nvSpPr>
        <p:spPr>
          <a:xfrm>
            <a:off x="4545008" y="3096580"/>
            <a:ext cx="914400" cy="914400"/>
          </a:xfrm>
          <a:prstGeom prst="hear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lunce 12"/>
          <p:cNvSpPr/>
          <p:nvPr/>
        </p:nvSpPr>
        <p:spPr>
          <a:xfrm>
            <a:off x="2879812" y="4732196"/>
            <a:ext cx="914400" cy="914400"/>
          </a:xfrm>
          <a:prstGeom prst="su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Rovnoramenný trojúhelník 13"/>
          <p:cNvSpPr/>
          <p:nvPr/>
        </p:nvSpPr>
        <p:spPr>
          <a:xfrm>
            <a:off x="4462844" y="1387508"/>
            <a:ext cx="1060704" cy="914400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Měsíc 14"/>
          <p:cNvSpPr/>
          <p:nvPr/>
        </p:nvSpPr>
        <p:spPr>
          <a:xfrm>
            <a:off x="3102184" y="3076012"/>
            <a:ext cx="457200" cy="914400"/>
          </a:xfrm>
          <a:prstGeom prst="moo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Mrak 15"/>
          <p:cNvSpPr/>
          <p:nvPr/>
        </p:nvSpPr>
        <p:spPr>
          <a:xfrm>
            <a:off x="4530660" y="4732196"/>
            <a:ext cx="914400" cy="914400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prava 16"/>
          <p:cNvSpPr/>
          <p:nvPr/>
        </p:nvSpPr>
        <p:spPr>
          <a:xfrm>
            <a:off x="6151200" y="1511600"/>
            <a:ext cx="978408" cy="850976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Blesk 17"/>
          <p:cNvSpPr/>
          <p:nvPr/>
        </p:nvSpPr>
        <p:spPr>
          <a:xfrm>
            <a:off x="6300192" y="3096580"/>
            <a:ext cx="914400" cy="914400"/>
          </a:xfrm>
          <a:prstGeom prst="lightningBol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Plus 18"/>
          <p:cNvSpPr/>
          <p:nvPr/>
        </p:nvSpPr>
        <p:spPr>
          <a:xfrm>
            <a:off x="6300192" y="4732196"/>
            <a:ext cx="914400" cy="914400"/>
          </a:xfrm>
          <a:prstGeom prst="mathPlu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6165304"/>
            <a:ext cx="2160240" cy="648072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77203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7932" y="1044196"/>
            <a:ext cx="1656184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174116" y="1044196"/>
            <a:ext cx="1656184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7</a:t>
            </a:r>
            <a:endParaRPr lang="cs-CZ" b="1" dirty="0"/>
          </a:p>
        </p:txBody>
      </p:sp>
      <p:sp>
        <p:nvSpPr>
          <p:cNvPr id="4" name="Obdélník 3"/>
          <p:cNvSpPr/>
          <p:nvPr/>
        </p:nvSpPr>
        <p:spPr>
          <a:xfrm>
            <a:off x="5821288" y="1048936"/>
            <a:ext cx="1656184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5821288" y="2705512"/>
            <a:ext cx="1656184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22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508920" y="2705120"/>
            <a:ext cx="1656184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165104" y="2705512"/>
            <a:ext cx="1656184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8877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5821288" y="4361304"/>
            <a:ext cx="1656184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22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165104" y="4361304"/>
            <a:ext cx="1656184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22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503240" y="4361304"/>
            <a:ext cx="1656184" cy="16561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03240" y="1276863"/>
            <a:ext cx="16842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/>
              <a:t>14</a:t>
            </a:r>
            <a:endParaRPr lang="cs-CZ" sz="7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666824" y="1305111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/>
              <a:t>7</a:t>
            </a:r>
            <a:endParaRPr lang="cs-CZ" sz="7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770922" y="2900491"/>
            <a:ext cx="11208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/>
              <a:t>20</a:t>
            </a:r>
            <a:endParaRPr lang="cs-CZ" sz="7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323008" y="1272123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/>
              <a:t>4</a:t>
            </a:r>
            <a:endParaRPr lang="cs-CZ" sz="72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432785" y="2933439"/>
            <a:ext cx="11208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/>
              <a:t>87</a:t>
            </a:r>
            <a:endParaRPr lang="cs-CZ" sz="72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088969" y="2933439"/>
            <a:ext cx="11208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/>
              <a:t>22</a:t>
            </a:r>
            <a:endParaRPr lang="cs-CZ" sz="72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004960" y="4613207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/>
              <a:t>9</a:t>
            </a:r>
            <a:endParaRPr lang="cs-CZ" sz="72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432785" y="4613207"/>
            <a:ext cx="11208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/>
              <a:t>65</a:t>
            </a:r>
            <a:endParaRPr lang="cs-CZ" sz="72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088970" y="4613207"/>
            <a:ext cx="11208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/>
              <a:t>36</a:t>
            </a:r>
            <a:endParaRPr lang="cs-CZ" sz="7200" b="1" dirty="0"/>
          </a:p>
        </p:txBody>
      </p:sp>
      <p:pic>
        <p:nvPicPr>
          <p:cNvPr id="21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6165304"/>
            <a:ext cx="2160240" cy="648072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537243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140968"/>
            <a:ext cx="39851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Autor : Mgr. Naděžda </a:t>
            </a:r>
            <a:r>
              <a:rPr lang="cs-CZ" sz="2400" dirty="0" err="1" smtClean="0"/>
              <a:t>Štýbrová</a:t>
            </a:r>
            <a:endParaRPr lang="cs-CZ" sz="2400" dirty="0"/>
          </a:p>
        </p:txBody>
      </p:sp>
      <p:pic>
        <p:nvPicPr>
          <p:cNvPr id="3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802" y="5085184"/>
            <a:ext cx="6408712" cy="1296144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28404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145</Words>
  <Application>Microsoft Office PowerPoint</Application>
  <PresentationFormat>Předvádění na obrazovce (4:3)</PresentationFormat>
  <Paragraphs>26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Škola</cp:lastModifiedBy>
  <cp:revision>5</cp:revision>
  <dcterms:created xsi:type="dcterms:W3CDTF">2012-05-13T06:39:54Z</dcterms:created>
  <dcterms:modified xsi:type="dcterms:W3CDTF">2012-05-19T07:38:25Z</dcterms:modified>
</cp:coreProperties>
</file>