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194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0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06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865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0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315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112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46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987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516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732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6465C-A0DB-4BBE-9604-CB126E214A87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6D734-3AA3-4D91-8564-FDE63E943E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190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02" y="98072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0591068"/>
              </p:ext>
            </p:extLst>
          </p:nvPr>
        </p:nvGraphicFramePr>
        <p:xfrm>
          <a:off x="1265802" y="2708920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VY_32_INOVACE_18_MATEMATIKA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 Postav věž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Procvičování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písemného odčítání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samostatně. Žáci si procvičují kombinační schopnosti a logické uvažování při procvičování písemného odčítání.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986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63361"/>
            <a:ext cx="9144000" cy="6294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dirty="0" smtClean="0"/>
              <a:t>Vyznač si někam nahoru na papír </a:t>
            </a:r>
            <a:r>
              <a:rPr lang="cs-CZ" sz="3100" b="1" dirty="0" smtClean="0"/>
              <a:t>trojúhelník</a:t>
            </a:r>
            <a:r>
              <a:rPr lang="cs-CZ" sz="3100" dirty="0" smtClean="0"/>
              <a:t> a do něj zapiš libovolné  </a:t>
            </a:r>
            <a:r>
              <a:rPr lang="cs-CZ" sz="3100" b="1" dirty="0" smtClean="0"/>
              <a:t>trojciferné číslo </a:t>
            </a:r>
            <a:r>
              <a:rPr lang="cs-CZ" sz="3100" dirty="0" smtClean="0"/>
              <a:t>sestavené z číslic </a:t>
            </a:r>
            <a:r>
              <a:rPr lang="cs-CZ" sz="3100" b="1" dirty="0" smtClean="0"/>
              <a:t>0,1,2,3,4,5,6,7,8,9</a:t>
            </a:r>
            <a:r>
              <a:rPr lang="cs-CZ" sz="3100" dirty="0" smtClean="0"/>
              <a:t>. Číslice se </a:t>
            </a:r>
            <a:r>
              <a:rPr lang="cs-CZ" sz="3100" b="1" dirty="0" smtClean="0"/>
              <a:t>nesmí opakovat</a:t>
            </a:r>
            <a:r>
              <a:rPr lang="cs-CZ" sz="3100" dirty="0" smtClean="0"/>
              <a:t>. Trojúhelník představuje vrchol věže, ke kterému následovně přistavuj následující patra. Z číslic náhodně zvoleného čísla vytvoř nejprve </a:t>
            </a:r>
            <a:r>
              <a:rPr lang="cs-CZ" sz="3100" b="1" dirty="0" smtClean="0"/>
              <a:t>největší  a potom nejmenší  trojciferné číslo</a:t>
            </a:r>
            <a:r>
              <a:rPr lang="cs-CZ" sz="3100" dirty="0" smtClean="0"/>
              <a:t>. Čísla zapiš pod sebe a </a:t>
            </a:r>
            <a:r>
              <a:rPr lang="cs-CZ" sz="3100" b="1" dirty="0" smtClean="0"/>
              <a:t>odečti</a:t>
            </a:r>
            <a:r>
              <a:rPr lang="cs-CZ" sz="3100" dirty="0" smtClean="0"/>
              <a:t>. Početní výkon zarámuj a tím získáš nejvyšší patro věže. </a:t>
            </a:r>
            <a:r>
              <a:rPr lang="cs-CZ" sz="3100" b="1" dirty="0" smtClean="0"/>
              <a:t>Postup opakuj!  </a:t>
            </a:r>
            <a:r>
              <a:rPr lang="cs-CZ" sz="3100" dirty="0" smtClean="0"/>
              <a:t>Z číslic výsledku vytvoř vždy největší a nejmenší trojciferné číslo a odečti. Pokračuj tak dlouho, dokud získáváš nové cifry v rozdílu. Jakmile získáš číslice z nichž jsi už sestavoval, práce končí – věž je dostavěna. </a:t>
            </a:r>
            <a:r>
              <a:rPr lang="cs-CZ" sz="3100" b="1" dirty="0" smtClean="0"/>
              <a:t>Vítězí ten kdo má nejvyšší věž.</a:t>
            </a:r>
            <a:endParaRPr lang="cs-CZ" sz="31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15967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ÚKOL 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601" y="116632"/>
            <a:ext cx="2382434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24428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2"/>
          <p:cNvSpPr/>
          <p:nvPr/>
        </p:nvSpPr>
        <p:spPr>
          <a:xfrm>
            <a:off x="1763688" y="404664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21521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836712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215</a:t>
            </a:r>
            <a:endParaRPr lang="cs-CZ" sz="3200" b="1" dirty="0"/>
          </a:p>
        </p:txBody>
      </p:sp>
      <p:sp>
        <p:nvSpPr>
          <p:cNvPr id="6" name="Šipka doleva 5"/>
          <p:cNvSpPr/>
          <p:nvPr/>
        </p:nvSpPr>
        <p:spPr>
          <a:xfrm>
            <a:off x="3203848" y="3645024"/>
            <a:ext cx="5184576" cy="1378280"/>
          </a:xfrm>
          <a:prstGeom prst="lef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 rozdílu vytvoř největší a nejmenší číslo a odečti.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1268760"/>
            <a:ext cx="92525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521</a:t>
            </a:r>
          </a:p>
          <a:p>
            <a:r>
              <a:rPr lang="cs-CZ" sz="2800" b="1" dirty="0" smtClean="0"/>
              <a:t>- 125</a:t>
            </a:r>
          </a:p>
          <a:p>
            <a:r>
              <a:rPr lang="cs-CZ" sz="2800" b="1" dirty="0" smtClean="0"/>
              <a:t>  </a:t>
            </a:r>
            <a:r>
              <a:rPr lang="cs-CZ" sz="2800" b="1" dirty="0" smtClean="0">
                <a:solidFill>
                  <a:srgbClr val="00B050"/>
                </a:solidFill>
              </a:rPr>
              <a:t>396</a:t>
            </a:r>
            <a:endParaRPr lang="cs-CZ" sz="2800" b="1" dirty="0">
              <a:solidFill>
                <a:srgbClr val="00B050"/>
              </a:solidFill>
            </a:endParaRPr>
          </a:p>
        </p:txBody>
      </p:sp>
      <p:cxnSp>
        <p:nvCxnSpPr>
          <p:cNvPr id="14" name="Přímá spojnice 13"/>
          <p:cNvCxnSpPr>
            <a:stCxn id="3" idx="2"/>
          </p:cNvCxnSpPr>
          <p:nvPr/>
        </p:nvCxnSpPr>
        <p:spPr>
          <a:xfrm>
            <a:off x="1763688" y="1319064"/>
            <a:ext cx="0" cy="124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63688" y="2564904"/>
            <a:ext cx="1060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3" idx="4"/>
          </p:cNvCxnSpPr>
          <p:nvPr/>
        </p:nvCxnSpPr>
        <p:spPr>
          <a:xfrm>
            <a:off x="2824392" y="1319064"/>
            <a:ext cx="0" cy="12458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763688" y="2204864"/>
            <a:ext cx="1060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Šipka doleva 20"/>
          <p:cNvSpPr/>
          <p:nvPr/>
        </p:nvSpPr>
        <p:spPr>
          <a:xfrm>
            <a:off x="3169136" y="1484784"/>
            <a:ext cx="5184576" cy="1048472"/>
          </a:xfrm>
          <a:prstGeom prst="lef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Odečti největší a nejmenší číslo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2564904"/>
            <a:ext cx="92525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963</a:t>
            </a:r>
          </a:p>
          <a:p>
            <a:r>
              <a:rPr lang="cs-CZ" sz="2800" b="1" dirty="0" smtClean="0"/>
              <a:t>- 369</a:t>
            </a:r>
          </a:p>
          <a:p>
            <a:r>
              <a:rPr lang="cs-CZ" sz="2800" b="1" dirty="0" smtClean="0"/>
              <a:t>  </a:t>
            </a:r>
            <a:r>
              <a:rPr lang="cs-CZ" sz="2800" b="1" dirty="0" smtClean="0">
                <a:solidFill>
                  <a:srgbClr val="00B050"/>
                </a:solidFill>
              </a:rPr>
              <a:t>594</a:t>
            </a:r>
            <a:endParaRPr lang="cs-CZ" sz="2800" b="1" dirty="0">
              <a:solidFill>
                <a:srgbClr val="00B05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1763688" y="2564904"/>
            <a:ext cx="0" cy="13849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824392" y="2564904"/>
            <a:ext cx="0" cy="13849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763688" y="3949899"/>
            <a:ext cx="1060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763688" y="3501008"/>
            <a:ext cx="1060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Šipka doleva 32"/>
          <p:cNvSpPr/>
          <p:nvPr/>
        </p:nvSpPr>
        <p:spPr>
          <a:xfrm>
            <a:off x="3131840" y="188640"/>
            <a:ext cx="5184576" cy="1327792"/>
          </a:xfrm>
          <a:prstGeom prst="lef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Trojúhelník a libovolné trojciferné číslo.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763688" y="3933056"/>
            <a:ext cx="92525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954</a:t>
            </a:r>
          </a:p>
          <a:p>
            <a:r>
              <a:rPr lang="cs-CZ" sz="2800" b="1" dirty="0" smtClean="0"/>
              <a:t>- 459</a:t>
            </a:r>
          </a:p>
          <a:p>
            <a:r>
              <a:rPr lang="cs-CZ" sz="2800" b="1" dirty="0" smtClean="0"/>
              <a:t>  </a:t>
            </a:r>
            <a:r>
              <a:rPr lang="cs-CZ" sz="2800" b="1" dirty="0" smtClean="0">
                <a:solidFill>
                  <a:srgbClr val="FF0000"/>
                </a:solidFill>
              </a:rPr>
              <a:t>495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1763688" y="3949899"/>
            <a:ext cx="0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824392" y="3949899"/>
            <a:ext cx="0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763688" y="5318051"/>
            <a:ext cx="1060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763688" y="4869160"/>
            <a:ext cx="10607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Šipka doleva 42"/>
          <p:cNvSpPr/>
          <p:nvPr/>
        </p:nvSpPr>
        <p:spPr>
          <a:xfrm>
            <a:off x="3491880" y="2420888"/>
            <a:ext cx="5184576" cy="1368152"/>
          </a:xfrm>
          <a:prstGeom prst="lef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 rozdílu vytvoř největší a nejmenší číslo a odečti.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5" name="Zahnutá šipka dolů 44"/>
          <p:cNvSpPr/>
          <p:nvPr/>
        </p:nvSpPr>
        <p:spPr>
          <a:xfrm rot="16200000">
            <a:off x="657276" y="4227484"/>
            <a:ext cx="1216152" cy="731520"/>
          </a:xfrm>
          <a:prstGeom prst="curved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Šipka doleva 45"/>
          <p:cNvSpPr/>
          <p:nvPr/>
        </p:nvSpPr>
        <p:spPr>
          <a:xfrm>
            <a:off x="3213328" y="5023304"/>
            <a:ext cx="5184576" cy="1574048"/>
          </a:xfrm>
          <a:prstGeom prst="lef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Pokračuj do té doby, dokud se neobjeví  číslice, které už jsi použil.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9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345324"/>
            <a:ext cx="2382434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30374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 animBg="1"/>
      <p:bldP spid="12" grpId="0"/>
      <p:bldP spid="21" grpId="0" animBg="1"/>
      <p:bldP spid="22" grpId="0"/>
      <p:bldP spid="33" grpId="0" animBg="1"/>
      <p:bldP spid="34" grpId="0"/>
      <p:bldP spid="43" grpId="0" animBg="1"/>
      <p:bldP spid="45" grpId="0" animBg="1"/>
      <p:bldP spid="4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22920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TextovéPole 3"/>
          <p:cNvSpPr txBox="1"/>
          <p:nvPr/>
        </p:nvSpPr>
        <p:spPr>
          <a:xfrm>
            <a:off x="611560" y="4437112"/>
            <a:ext cx="398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4261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249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7</cp:revision>
  <dcterms:created xsi:type="dcterms:W3CDTF">2012-05-20T06:52:39Z</dcterms:created>
  <dcterms:modified xsi:type="dcterms:W3CDTF">2012-08-28T14:50:12Z</dcterms:modified>
</cp:coreProperties>
</file>