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100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566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804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08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158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988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882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168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155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352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781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3AC81A-4496-496F-825F-0538A10E0941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0C9563-83E1-4B9C-8FEC-C975B7444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231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02" y="98072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910400"/>
              </p:ext>
            </p:extLst>
          </p:nvPr>
        </p:nvGraphicFramePr>
        <p:xfrm>
          <a:off x="1265802" y="2708920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VY_32_INOVACE_19_MATEMATIKA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 Bystření rozumu 1, počítání s desetinnými čísly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Numerické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operace s desetinnými čísly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samostatně. Do sešitu zapisují výsledky jednotlivých úkolů, na vyřešení každého úkolu mají jen 1 minutu. Vítězí ten, kdo má nejvíce správných řešení.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0542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70056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ČTI, UVAŽUJ,  ODPOVÍDEJ !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774538"/>
            <a:ext cx="89289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</a:rPr>
              <a:t>Na každý úkol máš pouze 1 minutu.</a:t>
            </a:r>
          </a:p>
          <a:p>
            <a:pPr algn="ctr"/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5924" y="4653136"/>
            <a:ext cx="41102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Připrav se !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544" y="6332934"/>
            <a:ext cx="2592288" cy="40998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188707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5" y="1268760"/>
            <a:ext cx="9036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1.  </a:t>
            </a:r>
            <a:r>
              <a:rPr lang="cs-CZ" sz="7200" dirty="0" smtClean="0"/>
              <a:t>Součet čísel 52,7 a 47,8  vyděl 10.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18078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96752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2. </a:t>
            </a:r>
            <a:r>
              <a:rPr lang="cs-CZ" sz="7200" dirty="0" smtClean="0"/>
              <a:t>Od čísla 54,6  odečti číslo desetkrát menší.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928010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4"/>
            <a:ext cx="90364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3.  </a:t>
            </a:r>
            <a:r>
              <a:rPr lang="cs-CZ" sz="7200" dirty="0" smtClean="0"/>
              <a:t>Vypočítej </a:t>
            </a:r>
          </a:p>
          <a:p>
            <a:pPr algn="ctr"/>
            <a:r>
              <a:rPr lang="cs-CZ" sz="7200" dirty="0" smtClean="0"/>
              <a:t>  3,6 : 9 + 10,1 : 10 – 0,6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609220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412776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4.  </a:t>
            </a:r>
            <a:r>
              <a:rPr lang="cs-CZ" sz="7200" dirty="0" smtClean="0"/>
              <a:t>Čtyřnásobek čísla 2,5 zmenši o 10.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04552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84784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5.  </a:t>
            </a:r>
            <a:r>
              <a:rPr lang="cs-CZ" sz="7200" dirty="0" smtClean="0"/>
              <a:t>Obdélník má rozměry 3,5 m   a  2 m. Vypočítej jeho obvod.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559226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12776"/>
            <a:ext cx="914400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6.  </a:t>
            </a:r>
            <a:r>
              <a:rPr lang="cs-CZ" sz="7200" dirty="0" smtClean="0"/>
              <a:t>Vypočítej obvod čtverce o  délce strany 8,2 metru.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65372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89644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7.  </a:t>
            </a:r>
            <a:r>
              <a:rPr lang="cs-CZ" sz="7200" dirty="0" smtClean="0"/>
              <a:t>Obvod rovnostranného trojúhelníku je 16,5 m. Kolik měří jedna jeho strana ?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218028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52736"/>
            <a:ext cx="91440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8.  </a:t>
            </a:r>
            <a:r>
              <a:rPr lang="cs-CZ" sz="7200" dirty="0" smtClean="0"/>
              <a:t>Čtvercová zahrada má obvod 42,8 m. Urči délku strany této zahrady.</a:t>
            </a:r>
            <a:endParaRPr lang="cs-CZ" sz="72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993525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54015"/>
            <a:ext cx="3905749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Správné řešení :</a:t>
            </a:r>
            <a:endParaRPr lang="cs-CZ" sz="4400" b="1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4400" dirty="0" smtClean="0"/>
              <a:t>  10,50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49,14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0,81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0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11 m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32,8 m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5,5 m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 10,7 m</a:t>
            </a:r>
          </a:p>
          <a:p>
            <a:pPr marL="342900" indent="-342900">
              <a:buAutoNum type="arabicPeriod"/>
            </a:pPr>
            <a:endParaRPr lang="cs-CZ" sz="4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592288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13284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56992"/>
            <a:ext cx="398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802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727512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221</Words>
  <Application>Microsoft Office PowerPoint</Application>
  <PresentationFormat>Předvádění na obrazovce (4:3)</PresentationFormat>
  <Paragraphs>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6</cp:revision>
  <dcterms:created xsi:type="dcterms:W3CDTF">2012-05-26T04:59:25Z</dcterms:created>
  <dcterms:modified xsi:type="dcterms:W3CDTF">2012-08-28T14:52:28Z</dcterms:modified>
</cp:coreProperties>
</file>