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01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880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977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186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835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0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245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200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977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470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908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9DD815-7308-467D-A717-8BEEC06B17E2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E59C1D-906A-4C9F-A4CE-42E6F38C6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568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802" y="98072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3257573"/>
              </p:ext>
            </p:extLst>
          </p:nvPr>
        </p:nvGraphicFramePr>
        <p:xfrm>
          <a:off x="1265802" y="2708920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VY_32_INOVACE_20_MATEMATIKA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 Bystření  rozumu 2,  počítání s desetinnými čísly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Numerické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operace s desetinnými čísly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samostatně. Do sešitu zapisují výsledky jednotlivých úkolů, na vyřešení každého úkolu mají jen 1 minutu. Vítězí ten, kdo má nejvíce správných řešení.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595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67267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ČTI, UVAŽUJ, </a:t>
            </a:r>
            <a:r>
              <a:rPr lang="cs-CZ" sz="4800" b="1" dirty="0" smtClean="0">
                <a:solidFill>
                  <a:srgbClr val="FF0000"/>
                </a:solidFill>
              </a:rPr>
              <a:t>ODPOVÍDEJ!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774538"/>
            <a:ext cx="89289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</a:rPr>
              <a:t>Na každý úkol máš pouze 1 minutu.</a:t>
            </a:r>
          </a:p>
          <a:p>
            <a:pPr algn="ctr"/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05924" y="4653136"/>
            <a:ext cx="391953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Připrav </a:t>
            </a:r>
            <a:r>
              <a:rPr lang="cs-CZ" sz="6600" b="1" dirty="0" smtClean="0">
                <a:solidFill>
                  <a:srgbClr val="FF0000"/>
                </a:solidFill>
              </a:rPr>
              <a:t>se!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523208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556792"/>
            <a:ext cx="9036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1.  </a:t>
            </a:r>
            <a:r>
              <a:rPr lang="cs-CZ" sz="7200" dirty="0" smtClean="0"/>
              <a:t>Počítej </a:t>
            </a:r>
            <a:r>
              <a:rPr lang="cs-CZ" sz="7200" dirty="0" smtClean="0"/>
              <a:t>výhodně:  </a:t>
            </a:r>
            <a:r>
              <a:rPr lang="cs-CZ" sz="7200" dirty="0" smtClean="0"/>
              <a:t>22,7+ 5,6  + 1,3 + 3,4</a:t>
            </a:r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937884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5" y="1120676"/>
            <a:ext cx="9036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2.  </a:t>
            </a:r>
            <a:r>
              <a:rPr lang="cs-CZ" sz="7200" dirty="0" smtClean="0"/>
              <a:t>Vypočítej:</a:t>
            </a:r>
            <a:endParaRPr lang="cs-CZ" sz="7200" dirty="0" smtClean="0"/>
          </a:p>
          <a:p>
            <a:pPr algn="ctr"/>
            <a:r>
              <a:rPr lang="cs-CZ" sz="7200" dirty="0" smtClean="0"/>
              <a:t>( 2,7 + 5,3) – (3,1 +1,9)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650626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84784"/>
            <a:ext cx="914400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3.  </a:t>
            </a:r>
            <a:r>
              <a:rPr lang="cs-CZ" sz="7200" dirty="0" smtClean="0"/>
              <a:t>Od součtu čísel  72,6 a 15,3  odečti  jejich </a:t>
            </a:r>
            <a:r>
              <a:rPr lang="cs-CZ" sz="7200" dirty="0" smtClean="0"/>
              <a:t>rozdíl.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8508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556792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4.  </a:t>
            </a:r>
            <a:r>
              <a:rPr lang="cs-CZ" sz="7200" dirty="0" smtClean="0"/>
              <a:t>Číslo 150 zmenši desetkrát. Výsledek zvětši o 19.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202995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40768"/>
            <a:ext cx="914400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5.  </a:t>
            </a:r>
            <a:r>
              <a:rPr lang="cs-CZ" sz="7200" dirty="0" smtClean="0"/>
              <a:t>Pět koláčů stálo 18,50 Kč. Kolik by stálo 15 </a:t>
            </a:r>
            <a:r>
              <a:rPr lang="cs-CZ" sz="7200" dirty="0" smtClean="0"/>
              <a:t>koláčů?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19326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44824"/>
            <a:ext cx="914501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6.  </a:t>
            </a:r>
            <a:r>
              <a:rPr lang="cs-CZ" sz="7200" dirty="0" smtClean="0"/>
              <a:t>Tři housky stojí 5,70 Kč. Kolik stojí 12 těchto </a:t>
            </a:r>
            <a:r>
              <a:rPr lang="cs-CZ" sz="7200" dirty="0" smtClean="0"/>
              <a:t>housek?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05270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4"/>
            <a:ext cx="90364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7.   </a:t>
            </a:r>
            <a:r>
              <a:rPr lang="cs-CZ" sz="7200" dirty="0" smtClean="0"/>
              <a:t>Platím 4 koláče po 4,50 Kč. Kolik mi vrátí na 50 </a:t>
            </a:r>
            <a:r>
              <a:rPr lang="cs-CZ" sz="7200" dirty="0" smtClean="0"/>
              <a:t>Kč?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660329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84784"/>
            <a:ext cx="90364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8.  </a:t>
            </a:r>
            <a:r>
              <a:rPr lang="cs-CZ" sz="7200" dirty="0" smtClean="0"/>
              <a:t>Kolik stojí 20 housek po 3,50 Kč a chleba za 19,70 </a:t>
            </a:r>
            <a:r>
              <a:rPr lang="cs-CZ" sz="7200" dirty="0" smtClean="0"/>
              <a:t>Kč?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35917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60648"/>
            <a:ext cx="3568349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Správné </a:t>
            </a:r>
            <a:r>
              <a:rPr lang="cs-CZ" sz="4000" b="1" dirty="0" smtClean="0">
                <a:solidFill>
                  <a:srgbClr val="FF0000"/>
                </a:solidFill>
              </a:rPr>
              <a:t>řešení: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endParaRPr lang="cs-CZ" sz="4000" dirty="0"/>
          </a:p>
          <a:p>
            <a:pPr marL="342900" indent="-342900">
              <a:buAutoNum type="arabicPeriod"/>
            </a:pPr>
            <a:r>
              <a:rPr lang="cs-CZ" sz="4000" dirty="0" smtClean="0"/>
              <a:t>  33</a:t>
            </a:r>
          </a:p>
          <a:p>
            <a:pPr marL="342900" indent="-342900">
              <a:buAutoNum type="arabicPeriod"/>
            </a:pPr>
            <a:r>
              <a:rPr lang="cs-CZ" sz="4000" dirty="0" smtClean="0"/>
              <a:t>  3</a:t>
            </a:r>
          </a:p>
          <a:p>
            <a:pPr marL="342900" indent="-342900">
              <a:buAutoNum type="arabicPeriod"/>
            </a:pPr>
            <a:r>
              <a:rPr lang="cs-CZ" sz="4000" dirty="0" smtClean="0"/>
              <a:t>  30,6</a:t>
            </a:r>
          </a:p>
          <a:p>
            <a:pPr marL="342900" indent="-342900">
              <a:buAutoNum type="arabicPeriod"/>
            </a:pPr>
            <a:r>
              <a:rPr lang="cs-CZ" sz="4000" dirty="0" smtClean="0"/>
              <a:t>  34</a:t>
            </a:r>
          </a:p>
          <a:p>
            <a:pPr marL="342900" indent="-342900">
              <a:buAutoNum type="arabicPeriod"/>
            </a:pPr>
            <a:r>
              <a:rPr lang="cs-CZ" sz="4000" dirty="0" smtClean="0"/>
              <a:t>  55,50 Kč</a:t>
            </a:r>
          </a:p>
          <a:p>
            <a:pPr marL="342900" indent="-342900">
              <a:buAutoNum type="arabicPeriod"/>
            </a:pPr>
            <a:r>
              <a:rPr lang="cs-CZ" sz="4000" dirty="0" smtClean="0"/>
              <a:t>  22,80 Kč</a:t>
            </a:r>
          </a:p>
          <a:p>
            <a:pPr marL="342900" indent="-342900">
              <a:buAutoNum type="arabicPeriod"/>
            </a:pPr>
            <a:r>
              <a:rPr lang="cs-CZ" sz="4000" dirty="0" smtClean="0"/>
              <a:t>  32 Kč</a:t>
            </a:r>
          </a:p>
          <a:p>
            <a:pPr marL="342900" indent="-342900">
              <a:buAutoNum type="arabicPeriod"/>
            </a:pPr>
            <a:r>
              <a:rPr lang="cs-CZ" sz="4000" dirty="0" smtClean="0"/>
              <a:t>  89,70 Kč</a:t>
            </a:r>
            <a:endParaRPr lang="cs-CZ" sz="40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34037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356992"/>
            <a:ext cx="398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802" y="530120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584641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233</Words>
  <Application>Microsoft Office PowerPoint</Application>
  <PresentationFormat>Předvádění na obrazovce (4:3)</PresentationFormat>
  <Paragraphs>29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Martin a Lída</cp:lastModifiedBy>
  <cp:revision>6</cp:revision>
  <dcterms:created xsi:type="dcterms:W3CDTF">2012-05-26T05:25:43Z</dcterms:created>
  <dcterms:modified xsi:type="dcterms:W3CDTF">2012-10-31T15:26:50Z</dcterms:modified>
</cp:coreProperties>
</file>