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7" r:id="rId7"/>
    <p:sldId id="266" r:id="rId8"/>
    <p:sldId id="268" r:id="rId9"/>
    <p:sldId id="265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128" autoAdjust="0"/>
    <p:restoredTop sz="9466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02C121-6A8B-47BE-9F02-E9837195661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B1855-7906-4DFC-8093-B50BEEF650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48146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B1855-7906-4DFC-8093-B50BEEF650EB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25472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65E310C-DE22-4626-AC43-B49D0749C9D4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4FCDDCC-7F1F-4F75-973E-E12F879E729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datakabinet.cz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49010730"/>
              </p:ext>
            </p:extLst>
          </p:nvPr>
        </p:nvGraphicFramePr>
        <p:xfrm>
          <a:off x="1331640" y="2636912"/>
          <a:ext cx="6540388" cy="39233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0388"/>
              </a:tblGrid>
              <a:tr h="49205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r>
                        <a:rPr lang="cs-CZ" baseline="0" dirty="0" smtClean="0"/>
                        <a:t>  </a:t>
                      </a:r>
                      <a:r>
                        <a:rPr kumimoji="0" lang="cs-CZ" sz="1800" kern="1200" dirty="0" smtClean="0">
                          <a:effectLst/>
                        </a:rPr>
                        <a:t>ZŠ J. E. Purkyně a ZUŠ Libochovice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AUTOR: Mgr. Naděžda Štýbrová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NÁZEV: VY_32_INOVACE_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16_PŘÍRODOVĚDA– Zuby</a:t>
                      </a: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TÉMA: Zuby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ČÍSLO  PROJEKTU:  CZ.1.07/1.4.00/21.2803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ANOTACE: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určeno pro žáky 5.tříd. Žáci   učivo o zubech a jejich hygieně  sledují jako poutavou prezentaci, která napomáhá snadnějšímu zapamatování  učiva, závěrem prezentace je i malý test, jako ověření , jestli žáci učivo správně pochopili.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09495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858266"/>
            <a:ext cx="2514600" cy="562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leva 1"/>
          <p:cNvSpPr/>
          <p:nvPr/>
        </p:nvSpPr>
        <p:spPr>
          <a:xfrm>
            <a:off x="5508104" y="615950"/>
            <a:ext cx="2448272" cy="796826"/>
          </a:xfrm>
          <a:prstGeom prst="lef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70C0"/>
                </a:solidFill>
              </a:rPr>
              <a:t>sklovina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3" name="Šipka doleva 2"/>
          <p:cNvSpPr/>
          <p:nvPr/>
        </p:nvSpPr>
        <p:spPr>
          <a:xfrm>
            <a:off x="4788024" y="1844824"/>
            <a:ext cx="2448272" cy="720080"/>
          </a:xfrm>
          <a:prstGeom prst="lef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</a:rPr>
              <a:t>zubovina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4572000" y="3429000"/>
            <a:ext cx="2304256" cy="720080"/>
          </a:xfrm>
          <a:prstGeom prst="lef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70C0"/>
                </a:solidFill>
              </a:rPr>
              <a:t>nervy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1979712" y="2322588"/>
            <a:ext cx="1626480" cy="674364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</a:rPr>
              <a:t>dáseň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611560" y="5202908"/>
            <a:ext cx="3333744" cy="1281458"/>
          </a:xfrm>
          <a:prstGeom prst="rightArrow">
            <a:avLst>
              <a:gd name="adj1" fmla="val 62579"/>
              <a:gd name="adj2" fmla="val 50000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</a:rPr>
              <a:t>krevní vlásečnice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4932040" y="5202908"/>
            <a:ext cx="2736304" cy="628648"/>
          </a:xfrm>
          <a:prstGeom prst="lef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</a:rPr>
              <a:t>čelistní kost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858266"/>
            <a:ext cx="174599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2060"/>
                </a:solidFill>
              </a:rPr>
              <a:t>ZUB</a:t>
            </a:r>
            <a:endParaRPr lang="cs-CZ" sz="7200" b="1" dirty="0">
              <a:solidFill>
                <a:srgbClr val="002060"/>
              </a:solidFill>
            </a:endParaRPr>
          </a:p>
        </p:txBody>
      </p:sp>
      <p:pic>
        <p:nvPicPr>
          <p:cNvPr id="10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353944"/>
            <a:ext cx="2664296" cy="50405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="" xmlns:p14="http://schemas.microsoft.com/office/powerpoint/2010/main" val="16096217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48" y="332656"/>
            <a:ext cx="7524328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620688"/>
            <a:ext cx="42536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2060"/>
                </a:solidFill>
              </a:rPr>
              <a:t>MLÉČNÝ CHRUP</a:t>
            </a:r>
            <a:endParaRPr lang="cs-CZ" sz="4800" b="1" dirty="0">
              <a:solidFill>
                <a:srgbClr val="002060"/>
              </a:solidFill>
            </a:endParaRPr>
          </a:p>
        </p:txBody>
      </p:sp>
      <p:pic>
        <p:nvPicPr>
          <p:cNvPr id="5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467500" y="5259486"/>
            <a:ext cx="2664296" cy="50405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="" xmlns:p14="http://schemas.microsoft.com/office/powerpoint/2010/main" val="42256326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072" y="615950"/>
            <a:ext cx="3371850" cy="562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15950"/>
            <a:ext cx="4013200" cy="562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6165304"/>
            <a:ext cx="7606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Mléčný chrup                  Trvalý chrup</a:t>
            </a:r>
            <a:endParaRPr lang="cs-CZ" sz="3200" b="1" dirty="0">
              <a:solidFill>
                <a:srgbClr val="002060"/>
              </a:solidFill>
            </a:endParaRPr>
          </a:p>
        </p:txBody>
      </p:sp>
      <p:pic>
        <p:nvPicPr>
          <p:cNvPr id="5" name="Picture 3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704" y="59719"/>
            <a:ext cx="2664296" cy="50405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="" xmlns:p14="http://schemas.microsoft.com/office/powerpoint/2010/main" val="22449052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580" y="253672"/>
            <a:ext cx="3371850" cy="562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Šipka doleva 9"/>
          <p:cNvSpPr/>
          <p:nvPr/>
        </p:nvSpPr>
        <p:spPr>
          <a:xfrm>
            <a:off x="4466072" y="3969956"/>
            <a:ext cx="2261616" cy="484632"/>
          </a:xfrm>
          <a:prstGeom prst="lef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</a:rPr>
              <a:t>3 stoličky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4084949" y="4793134"/>
            <a:ext cx="1719398" cy="484632"/>
          </a:xfrm>
          <a:prstGeom prst="lef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</a:rPr>
              <a:t>2 třenové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2" name="Šipka doleva 11"/>
          <p:cNvSpPr/>
          <p:nvPr/>
        </p:nvSpPr>
        <p:spPr>
          <a:xfrm>
            <a:off x="3659926" y="5330108"/>
            <a:ext cx="1912194" cy="484632"/>
          </a:xfrm>
          <a:prstGeom prst="lef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1 špičák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3" name="Šipka ohnutá nahoru 12"/>
          <p:cNvSpPr/>
          <p:nvPr/>
        </p:nvSpPr>
        <p:spPr>
          <a:xfrm>
            <a:off x="1619672" y="5716440"/>
            <a:ext cx="1917588" cy="1096936"/>
          </a:xfrm>
          <a:prstGeom prst="bentUp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</a:rPr>
              <a:t>2 řezáky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cxnSp>
        <p:nvCxnSpPr>
          <p:cNvPr id="15" name="Přímá spojnice 14"/>
          <p:cNvCxnSpPr>
            <a:stCxn id="2" idx="1"/>
          </p:cNvCxnSpPr>
          <p:nvPr/>
        </p:nvCxnSpPr>
        <p:spPr>
          <a:xfrm>
            <a:off x="1357580" y="3066722"/>
            <a:ext cx="325844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stCxn id="2" idx="0"/>
            <a:endCxn id="13" idx="1"/>
          </p:cNvCxnSpPr>
          <p:nvPr/>
        </p:nvCxnSpPr>
        <p:spPr>
          <a:xfrm flipH="1">
            <a:off x="2988792" y="253672"/>
            <a:ext cx="54713" cy="573700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353944"/>
            <a:ext cx="2664296" cy="504056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20" name="TextovéPole 19"/>
          <p:cNvSpPr txBox="1"/>
          <p:nvPr/>
        </p:nvSpPr>
        <p:spPr>
          <a:xfrm>
            <a:off x="4466072" y="620688"/>
            <a:ext cx="44494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2060"/>
                </a:solidFill>
              </a:rPr>
              <a:t>Druhy zubů</a:t>
            </a:r>
            <a:endParaRPr lang="cs-CZ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66146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764704"/>
            <a:ext cx="68884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Pravidelně si čisti zuby !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95701"/>
            <a:ext cx="4896544" cy="5073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057111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14976" y="-3999328"/>
            <a:ext cx="16252826" cy="10842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4413" y="-1992313"/>
            <a:ext cx="16252826" cy="10842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1007431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3" y="908720"/>
            <a:ext cx="88569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Test :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Kolik zubů má mléčný chrup?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Jak se jmenuje nejsvrchnější část zubu?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Kolikrát denně si máme čistit zuby?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Co potřebuješ k čištění zubů?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Kolik zubů má trvalý chrup?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Kolikrát do roka bys měl navštívit zubního lékaře?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Co způsobuje kazivost zubů?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Jak je vyživován zub?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13935248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20688"/>
            <a:ext cx="878497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Správné odpovědi :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Dvacet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Sklovina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Po každém jídle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Zubní kartáček, pastu , mezizubní kartáček a ústní vodu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Třicet dva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Dvakrát do roka preventivní prohlídka, jinak kdykoliv  bolí zub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Cukr, některé léky, dědičnost, špatná hygiena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Zubními cévami</a:t>
            </a:r>
          </a:p>
        </p:txBody>
      </p:sp>
    </p:spTree>
    <p:extLst>
      <p:ext uri="{BB962C8B-B14F-4D97-AF65-F5344CB8AC3E}">
        <p14:creationId xmlns="" xmlns:p14="http://schemas.microsoft.com/office/powerpoint/2010/main" val="17544322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052736"/>
            <a:ext cx="49685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Zdroje : </a:t>
            </a:r>
            <a:r>
              <a:rPr lang="cs-CZ" sz="2800" dirty="0" smtClean="0">
                <a:hlinkClick r:id="rId2"/>
              </a:rPr>
              <a:t>www.datakabinet.cz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        Obrázky: office.</a:t>
            </a:r>
            <a:r>
              <a:rPr lang="cs-CZ" sz="2800" dirty="0" err="1" smtClean="0"/>
              <a:t>microsoft.com</a:t>
            </a:r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Autor : </a:t>
            </a:r>
            <a:r>
              <a:rPr lang="cs-CZ" sz="2800" dirty="0" err="1" smtClean="0"/>
              <a:t>Mgr.Naděžda</a:t>
            </a:r>
            <a:r>
              <a:rPr lang="cs-CZ" sz="2800" dirty="0" smtClean="0"/>
              <a:t> </a:t>
            </a:r>
            <a:r>
              <a:rPr lang="cs-CZ" sz="2800" dirty="0" err="1" smtClean="0"/>
              <a:t>Štýbrová</a:t>
            </a:r>
            <a:endParaRPr lang="cs-CZ" sz="2800" dirty="0"/>
          </a:p>
        </p:txBody>
      </p:sp>
      <p:pic>
        <p:nvPicPr>
          <p:cNvPr id="3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229200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="" xmlns:p14="http://schemas.microsoft.com/office/powerpoint/2010/main" val="90425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109</TotalTime>
  <Words>209</Words>
  <Application>Microsoft Office PowerPoint</Application>
  <PresentationFormat>Předvádění na obrazovce (4:3)</PresentationFormat>
  <Paragraphs>48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Dum</cp:lastModifiedBy>
  <cp:revision>17</cp:revision>
  <dcterms:created xsi:type="dcterms:W3CDTF">2012-04-26T14:10:15Z</dcterms:created>
  <dcterms:modified xsi:type="dcterms:W3CDTF">2012-11-04T14:35:57Z</dcterms:modified>
</cp:coreProperties>
</file>