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832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260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025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53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021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24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432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817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850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98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942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FDA81B-4123-49D2-BF32-7D3B8D5D79B1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45DDF-83E7-413A-8351-8B7F1B8DA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150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976458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17_PŘÍRODOVĚDA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–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Hledej části lidského těla</a:t>
                      </a:r>
                      <a:endParaRPr kumimoji="0" lang="cs-CZ" sz="1800" kern="1200" baseline="0" dirty="0" smtClean="0">
                        <a:effectLst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</a:t>
                      </a:r>
                      <a:r>
                        <a:rPr kumimoji="0" lang="cs-CZ" sz="1800" kern="1200" dirty="0" smtClean="0">
                          <a:effectLst/>
                        </a:rPr>
                        <a:t>Lidské tělo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. Žáci pracují samostatně nebo ve skupinách, vyhledávají v textu části lidského těla. Opakují si učivo o lidském těle.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670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2060848"/>
            <a:ext cx="88569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Hledej části lidského těla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37321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0401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68952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800" dirty="0" smtClean="0"/>
              <a:t>HURÁ, SNĚŽÍ, LYŽAŘI JEDOU NA HORY.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V PREHISTORII BYLO MOŘE ZÁKLADEM ŽIVOTA.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EGYPTSKÝ INHOTEP NAPADL OBJEVUTELE TAJEMNÉ KNIHY.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SOUSEDI MAJÍ CENNÝ OBRAZ.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TURISTÉ STOPLI CESTOU NA HRAD AUTO.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ZA OKNY SE MIHLA VAŠE KOČKA.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JÁ TRAKTOR ŘÍDIT NEUMÍM.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KOTOUL LETMO ČENĚK ZVLÁDL.</a:t>
            </a:r>
            <a:endParaRPr lang="cs-CZ" sz="38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024" y="6425471"/>
            <a:ext cx="2088232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295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68952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800" dirty="0" smtClean="0"/>
              <a:t>HURÁ, SNĚŽÍ, LYŽAŘI JEDOU NA HORY.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V PREHISTORII BYLO MOŘE ZÁKLADEM ŽIVOTA.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EGYPTSKÝ INHOTEP NAPADL OBJEVUTELE TAJEMNÉ KNIHY.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SOUSEDI MAJÍ CENNÝ OBRAZ.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TURISTÉ STOPLI CESTOU NA HRAD AUTO.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ZA OKNY SE MIHLA VAŠE KOČKA.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JÁ TRAKTOR ŘÍDIT NEUMÍM.</a:t>
            </a:r>
          </a:p>
          <a:p>
            <a:pPr marL="342900" indent="-342900">
              <a:buAutoNum type="arabicPeriod"/>
            </a:pPr>
            <a:r>
              <a:rPr lang="cs-CZ" sz="3800" dirty="0" smtClean="0"/>
              <a:t>KOTOUL LETMO ČENĚK ZVLÁDL.</a:t>
            </a:r>
            <a:endParaRPr lang="cs-CZ" sz="3800" dirty="0"/>
          </a:p>
        </p:txBody>
      </p:sp>
      <p:sp>
        <p:nvSpPr>
          <p:cNvPr id="3" name="Obousměrná vodorovná šipka 2"/>
          <p:cNvSpPr/>
          <p:nvPr/>
        </p:nvSpPr>
        <p:spPr>
          <a:xfrm>
            <a:off x="3059832" y="741846"/>
            <a:ext cx="864096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ousměrná vodorovná šipka 3"/>
          <p:cNvSpPr/>
          <p:nvPr/>
        </p:nvSpPr>
        <p:spPr>
          <a:xfrm>
            <a:off x="5652120" y="1340768"/>
            <a:ext cx="1296144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ousměrná vodorovná šipka 4"/>
          <p:cNvSpPr/>
          <p:nvPr/>
        </p:nvSpPr>
        <p:spPr>
          <a:xfrm>
            <a:off x="4032528" y="2515754"/>
            <a:ext cx="1331560" cy="19316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/>
          <p:cNvSpPr/>
          <p:nvPr/>
        </p:nvSpPr>
        <p:spPr>
          <a:xfrm>
            <a:off x="3419872" y="3645024"/>
            <a:ext cx="1224136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ousměrná vodorovná šipka 6"/>
          <p:cNvSpPr/>
          <p:nvPr/>
        </p:nvSpPr>
        <p:spPr>
          <a:xfrm>
            <a:off x="3406552" y="4293096"/>
            <a:ext cx="1093440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ousměrná vodorovná šipka 7"/>
          <p:cNvSpPr/>
          <p:nvPr/>
        </p:nvSpPr>
        <p:spPr>
          <a:xfrm>
            <a:off x="3848316" y="5373216"/>
            <a:ext cx="1371756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vodorovná šipka 8"/>
          <p:cNvSpPr/>
          <p:nvPr/>
        </p:nvSpPr>
        <p:spPr>
          <a:xfrm>
            <a:off x="755576" y="5949280"/>
            <a:ext cx="1440160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ousměrná vodorovná šipka 9"/>
          <p:cNvSpPr/>
          <p:nvPr/>
        </p:nvSpPr>
        <p:spPr>
          <a:xfrm>
            <a:off x="3244632" y="6537519"/>
            <a:ext cx="1111344" cy="242316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024" y="6425471"/>
            <a:ext cx="2088232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8615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37321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582649" y="4036422"/>
            <a:ext cx="462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Autor . Mgr. Naděžda </a:t>
            </a:r>
            <a:r>
              <a:rPr lang="cs-CZ" sz="2800" dirty="0" err="1" smtClean="0"/>
              <a:t>Štýbrová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454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178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3</cp:revision>
  <dcterms:created xsi:type="dcterms:W3CDTF">2012-05-12T07:27:03Z</dcterms:created>
  <dcterms:modified xsi:type="dcterms:W3CDTF">2012-05-12T07:51:15Z</dcterms:modified>
</cp:coreProperties>
</file>