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717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579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22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5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844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44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496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07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470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166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69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84705-00F3-45B2-95F7-AC7D39A2E24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30B42-5021-4C86-B487-AB33EEBAC9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954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929443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19_PŘÍRODOVĚDA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–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Lidské tělo, </a:t>
                      </a:r>
                      <a:r>
                        <a:rPr kumimoji="0" lang="cs-CZ" sz="1800" kern="1200" baseline="0" dirty="0" err="1" smtClean="0">
                          <a:effectLst/>
                        </a:rPr>
                        <a:t>spojovačka</a:t>
                      </a:r>
                      <a:endParaRPr kumimoji="0" lang="cs-CZ" sz="1800" kern="1200" baseline="0" dirty="0" smtClean="0">
                        <a:effectLst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Lidské tělo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pracují samostatně nebo ve skupinách, 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spojují orgán nebo část lidského těla s činností, která v něm probíhá. 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Opakují si učivo o lidském těle.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162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908720"/>
            <a:ext cx="872594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SPOJOVAČKA : </a:t>
            </a:r>
          </a:p>
          <a:p>
            <a:r>
              <a:rPr lang="cs-CZ" sz="4000" dirty="0"/>
              <a:t> </a:t>
            </a:r>
            <a:endParaRPr lang="cs-CZ" sz="4000" dirty="0" smtClean="0"/>
          </a:p>
          <a:p>
            <a:r>
              <a:rPr lang="cs-CZ" sz="4000" dirty="0" smtClean="0"/>
              <a:t>Spoj , co k sobě patří. Orgán nebo část lidského těla s činností, která v něm probíhá.</a:t>
            </a:r>
            <a:endParaRPr lang="cs-CZ" sz="4000" dirty="0"/>
          </a:p>
        </p:txBody>
      </p:sp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15719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68436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-27384"/>
            <a:ext cx="4109587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LEDVINY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TENKÉ STŘEVO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SRDCE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ŽÍLY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PLÍCE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JÁTRA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ÚSTA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MOČOVÝ MĚCHÝŘ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HRTAN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MOZEK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TEPNY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404664"/>
            <a:ext cx="4464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řídí činnost všech orgánů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orgán dýchání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vylučování slin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vstřebávání živin do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vznik moči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uložení hlasivek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vedení okysličené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pohon krve v těle</a:t>
            </a:r>
          </a:p>
          <a:p>
            <a:r>
              <a:rPr lang="cs-CZ" sz="3200" dirty="0">
                <a:solidFill>
                  <a:srgbClr val="0070C0"/>
                </a:solidFill>
              </a:rPr>
              <a:t>p</a:t>
            </a:r>
            <a:r>
              <a:rPr lang="cs-CZ" sz="3200" dirty="0" smtClean="0">
                <a:solidFill>
                  <a:srgbClr val="0070C0"/>
                </a:solidFill>
              </a:rPr>
              <a:t>řeměna živin, jejich ukládání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vedení odkysličené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shromažďování moči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80" y="6403985"/>
            <a:ext cx="288032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0471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-27384"/>
            <a:ext cx="4109587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LEDVINY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TENKÉ STŘEVO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SRDCE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ŽÍLY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PLÍCE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JÁTRA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ÚSTA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MOČOVÝ MĚCHÝŘ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HRTAN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MOZEK</a:t>
            </a:r>
            <a:br>
              <a:rPr lang="cs-CZ" sz="4000" b="1" dirty="0" smtClean="0">
                <a:solidFill>
                  <a:srgbClr val="00B050"/>
                </a:solidFill>
              </a:rPr>
            </a:br>
            <a:r>
              <a:rPr lang="cs-CZ" sz="4000" b="1" dirty="0" smtClean="0">
                <a:solidFill>
                  <a:srgbClr val="00B050"/>
                </a:solidFill>
              </a:rPr>
              <a:t>TEPNY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404664"/>
            <a:ext cx="4464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řídí činnost všech orgánů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orgán dýchání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vylučování slin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vstřebávání živin do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vznik moči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uložení hlasivek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vedení okysličené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pohon krve v těle</a:t>
            </a:r>
          </a:p>
          <a:p>
            <a:r>
              <a:rPr lang="cs-CZ" sz="3200" dirty="0">
                <a:solidFill>
                  <a:srgbClr val="0070C0"/>
                </a:solidFill>
              </a:rPr>
              <a:t>p</a:t>
            </a:r>
            <a:r>
              <a:rPr lang="cs-CZ" sz="3200" dirty="0" smtClean="0">
                <a:solidFill>
                  <a:srgbClr val="0070C0"/>
                </a:solidFill>
              </a:rPr>
              <a:t>řeměna živin, jejich ukládání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vedení odkysličené krve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shromažďování moči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11960" y="4581128"/>
            <a:ext cx="648072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051720" y="764704"/>
            <a:ext cx="2808312" cy="49685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547664" y="1268760"/>
            <a:ext cx="3312368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403648" y="1700808"/>
            <a:ext cx="3456384" cy="2232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06313" y="404664"/>
            <a:ext cx="2553719" cy="2304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763688" y="3140968"/>
            <a:ext cx="3096344" cy="20162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763688" y="3645024"/>
            <a:ext cx="3096344" cy="276128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763688" y="1556792"/>
            <a:ext cx="3096344" cy="25922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187624" y="2132856"/>
            <a:ext cx="3672408" cy="34563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547664" y="3248980"/>
            <a:ext cx="3312368" cy="13321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455876" y="908720"/>
            <a:ext cx="1404156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80" y="6403985"/>
            <a:ext cx="2880320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09869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37321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582649" y="4036422"/>
            <a:ext cx="462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Autor . Mgr. Naděžda </a:t>
            </a:r>
            <a:r>
              <a:rPr lang="cs-CZ" sz="2800" dirty="0" err="1" smtClean="0"/>
              <a:t>Štýbrová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2284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178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</cp:revision>
  <dcterms:created xsi:type="dcterms:W3CDTF">2012-05-12T08:10:38Z</dcterms:created>
  <dcterms:modified xsi:type="dcterms:W3CDTF">2012-05-12T08:30:09Z</dcterms:modified>
</cp:coreProperties>
</file>