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DCB50-32C9-43B1-B81C-1E218E94CA20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6F488-9A60-4FE8-A0D3-45F6E11D1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981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DCB50-32C9-43B1-B81C-1E218E94CA20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6F488-9A60-4FE8-A0D3-45F6E11D1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636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DCB50-32C9-43B1-B81C-1E218E94CA20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6F488-9A60-4FE8-A0D3-45F6E11D1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713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DCB50-32C9-43B1-B81C-1E218E94CA20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6F488-9A60-4FE8-A0D3-45F6E11D1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242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DCB50-32C9-43B1-B81C-1E218E94CA20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6F488-9A60-4FE8-A0D3-45F6E11D1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532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DCB50-32C9-43B1-B81C-1E218E94CA20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6F488-9A60-4FE8-A0D3-45F6E11D1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149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DCB50-32C9-43B1-B81C-1E218E94CA20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6F488-9A60-4FE8-A0D3-45F6E11D1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833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DCB50-32C9-43B1-B81C-1E218E94CA20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6F488-9A60-4FE8-A0D3-45F6E11D1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213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DCB50-32C9-43B1-B81C-1E218E94CA20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6F488-9A60-4FE8-A0D3-45F6E11D1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962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DCB50-32C9-43B1-B81C-1E218E94CA20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6F488-9A60-4FE8-A0D3-45F6E11D1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425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DCB50-32C9-43B1-B81C-1E218E94CA20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6F488-9A60-4FE8-A0D3-45F6E11D1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027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DDCB50-32C9-43B1-B81C-1E218E94CA20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6F488-9A60-4FE8-A0D3-45F6E11D1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527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4963434"/>
              </p:ext>
            </p:extLst>
          </p:nvPr>
        </p:nvGraphicFramePr>
        <p:xfrm>
          <a:off x="1331640" y="2636912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</a:t>
                      </a:r>
                      <a:r>
                        <a:rPr kumimoji="0" lang="cs-CZ" sz="1800" kern="1200" smtClean="0">
                          <a:effectLst/>
                        </a:rPr>
                        <a:t>_</a:t>
                      </a:r>
                      <a:r>
                        <a:rPr kumimoji="0" lang="cs-CZ" sz="1800" kern="1200" baseline="0" smtClean="0">
                          <a:effectLst/>
                        </a:rPr>
                        <a:t> </a:t>
                      </a:r>
                      <a:r>
                        <a:rPr kumimoji="0" lang="cs-CZ" sz="1800" kern="1200" baseline="0" smtClean="0">
                          <a:effectLst/>
                        </a:rPr>
                        <a:t>20_PŘÍRODOVĚDA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–  Lidské tělo, soustavy lidského těla</a:t>
                      </a: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Lidské tělo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pracují samostatně nebo ve skupinách,  číslují jednotlivé části lidského těla čísly jednotlivých lidských soustav.  Opakují si učivo o lidském těle.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4588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4624"/>
            <a:ext cx="3203506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_ SRDCE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_MOZEK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_PLÍCE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_ŽALUDEK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_MÍCHA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_TENKÉ STŘEVO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_TEPNY A ŽÍLY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_PLICNÍ SKLÍPKY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_JÁTRA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_NERVY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_PRŮDUŠKY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_VLÁSEČNICE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72000" y="476672"/>
            <a:ext cx="4247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1.  NERVOVÁ SOUSTAVA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72000" y="2276872"/>
            <a:ext cx="39172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2.  TRÁVICÍ SOUSTAVA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4221088"/>
            <a:ext cx="39769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3. DÝCHACÍ SOUSTAVA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5877272"/>
            <a:ext cx="42845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4.  OBĚHOVÁ SOUSTAVA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7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453336"/>
            <a:ext cx="2448272" cy="360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55940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4624"/>
            <a:ext cx="3429529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4. </a:t>
            </a:r>
            <a:r>
              <a:rPr lang="cs-CZ" sz="3600" dirty="0" smtClean="0">
                <a:solidFill>
                  <a:srgbClr val="002060"/>
                </a:solidFill>
              </a:rPr>
              <a:t>SRDCE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b="1" dirty="0" smtClean="0">
                <a:solidFill>
                  <a:srgbClr val="7030A0"/>
                </a:solidFill>
              </a:rPr>
              <a:t>1. </a:t>
            </a:r>
            <a:r>
              <a:rPr lang="cs-CZ" sz="3600" dirty="0" smtClean="0">
                <a:solidFill>
                  <a:srgbClr val="002060"/>
                </a:solidFill>
              </a:rPr>
              <a:t>MOZEK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b="1" dirty="0" smtClean="0">
                <a:solidFill>
                  <a:srgbClr val="00B050"/>
                </a:solidFill>
              </a:rPr>
              <a:t>3. </a:t>
            </a:r>
            <a:r>
              <a:rPr lang="cs-CZ" sz="3600" dirty="0" smtClean="0">
                <a:solidFill>
                  <a:srgbClr val="002060"/>
                </a:solidFill>
              </a:rPr>
              <a:t>PLÍCE</a:t>
            </a:r>
          </a:p>
          <a:p>
            <a:r>
              <a:rPr lang="cs-CZ" sz="3600" b="1" dirty="0" smtClean="0">
                <a:solidFill>
                  <a:srgbClr val="FFC000"/>
                </a:solidFill>
              </a:rPr>
              <a:t>2. </a:t>
            </a:r>
            <a:r>
              <a:rPr lang="cs-CZ" sz="3600" dirty="0" smtClean="0">
                <a:solidFill>
                  <a:srgbClr val="002060"/>
                </a:solidFill>
              </a:rPr>
              <a:t>ŽALUDEK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b="1" dirty="0" smtClean="0">
                <a:solidFill>
                  <a:srgbClr val="7030A0"/>
                </a:solidFill>
              </a:rPr>
              <a:t>1. </a:t>
            </a:r>
            <a:r>
              <a:rPr lang="cs-CZ" sz="3600" dirty="0" smtClean="0">
                <a:solidFill>
                  <a:srgbClr val="002060"/>
                </a:solidFill>
              </a:rPr>
              <a:t>MÍCHA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b="1" dirty="0" smtClean="0">
                <a:solidFill>
                  <a:srgbClr val="FFC000"/>
                </a:solidFill>
              </a:rPr>
              <a:t>2. </a:t>
            </a:r>
            <a:r>
              <a:rPr lang="cs-CZ" sz="3600" dirty="0" smtClean="0">
                <a:solidFill>
                  <a:srgbClr val="002060"/>
                </a:solidFill>
              </a:rPr>
              <a:t>TENKÉ STŘEVO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>4. </a:t>
            </a:r>
            <a:r>
              <a:rPr lang="cs-CZ" sz="3600" dirty="0" smtClean="0">
                <a:solidFill>
                  <a:srgbClr val="002060"/>
                </a:solidFill>
              </a:rPr>
              <a:t>TEPNY A ŽÍLY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b="1" dirty="0" smtClean="0">
                <a:solidFill>
                  <a:srgbClr val="00B050"/>
                </a:solidFill>
              </a:rPr>
              <a:t>3. </a:t>
            </a:r>
            <a:r>
              <a:rPr lang="cs-CZ" sz="3600" dirty="0" smtClean="0">
                <a:solidFill>
                  <a:srgbClr val="002060"/>
                </a:solidFill>
              </a:rPr>
              <a:t>PLICNÍ SKLÍPKY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b="1" dirty="0" smtClean="0">
                <a:solidFill>
                  <a:srgbClr val="FFC000"/>
                </a:solidFill>
              </a:rPr>
              <a:t>2. </a:t>
            </a:r>
            <a:r>
              <a:rPr lang="cs-CZ" sz="3600" dirty="0" smtClean="0">
                <a:solidFill>
                  <a:srgbClr val="002060"/>
                </a:solidFill>
              </a:rPr>
              <a:t>JÁTRA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b="1" dirty="0" smtClean="0">
                <a:solidFill>
                  <a:srgbClr val="7030A0"/>
                </a:solidFill>
              </a:rPr>
              <a:t>1. </a:t>
            </a:r>
            <a:r>
              <a:rPr lang="cs-CZ" sz="3600" dirty="0" smtClean="0">
                <a:solidFill>
                  <a:srgbClr val="002060"/>
                </a:solidFill>
              </a:rPr>
              <a:t>NERVY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b="1" dirty="0" smtClean="0">
                <a:solidFill>
                  <a:srgbClr val="00B050"/>
                </a:solidFill>
              </a:rPr>
              <a:t>3. </a:t>
            </a:r>
            <a:r>
              <a:rPr lang="cs-CZ" sz="3600" dirty="0" smtClean="0">
                <a:solidFill>
                  <a:srgbClr val="002060"/>
                </a:solidFill>
              </a:rPr>
              <a:t>PRŮDUŠKY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4. </a:t>
            </a:r>
            <a:r>
              <a:rPr lang="cs-CZ" sz="3600" dirty="0" smtClean="0">
                <a:solidFill>
                  <a:srgbClr val="002060"/>
                </a:solidFill>
              </a:rPr>
              <a:t>VLÁSEČNICE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72000" y="476672"/>
            <a:ext cx="4247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1.  NERVOVÁ SOUSTAVA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2276872"/>
            <a:ext cx="39172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2.  TRÁVICÍ SOUSTAVA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4221088"/>
            <a:ext cx="39769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3. DÝCHACÍ SOUSTAVA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5877272"/>
            <a:ext cx="42845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4.  OBĚHOVÁ SOUSTAVA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8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453336"/>
            <a:ext cx="2448272" cy="360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978018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5373216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3" name="TextovéPole 2"/>
          <p:cNvSpPr txBox="1"/>
          <p:nvPr/>
        </p:nvSpPr>
        <p:spPr>
          <a:xfrm>
            <a:off x="582649" y="4036422"/>
            <a:ext cx="4620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Autor . Mgr. Naděžda </a:t>
            </a:r>
            <a:r>
              <a:rPr lang="cs-CZ" sz="2800" dirty="0" err="1" smtClean="0"/>
              <a:t>Štýbrová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18561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112</Words>
  <Application>Microsoft Office PowerPoint</Application>
  <PresentationFormat>Předvádění na obrazovce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4</cp:revision>
  <dcterms:created xsi:type="dcterms:W3CDTF">2012-05-12T07:51:59Z</dcterms:created>
  <dcterms:modified xsi:type="dcterms:W3CDTF">2012-05-17T14:58:03Z</dcterms:modified>
</cp:coreProperties>
</file>