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8608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20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3854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532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723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306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33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358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073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61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035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CFFCF-5052-4E50-B8B2-5B214D0DC61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2C277-3A89-4337-B198-9FA1F3FBF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4123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06303"/>
              </p:ext>
            </p:extLst>
          </p:nvPr>
        </p:nvGraphicFramePr>
        <p:xfrm>
          <a:off x="1331640" y="2636912"/>
          <a:ext cx="6540388" cy="3522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VY_32_INOVACE_11_VLASTIVĚDA- Slovenská republika ,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křížovka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 Slovenská republika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ANOTACE: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určeno pro žáky 5.tříd. Žáci mohou pracovat samostatně i ve skupinách, slova zapisují do křížovky a odhalují tajenku.  Opakují si učivo o Slovenské  republice. 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246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484784"/>
            <a:ext cx="8714373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LEGENDA :</a:t>
            </a:r>
            <a:endParaRPr lang="cs-CZ" sz="4400" dirty="0"/>
          </a:p>
          <a:p>
            <a:pPr marL="342900" indent="-342900">
              <a:buAutoNum type="arabicPeriod"/>
            </a:pPr>
            <a:r>
              <a:rPr lang="cs-CZ" sz="4400" dirty="0" smtClean="0"/>
              <a:t> Slovensky pokoj, místnost.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 Jezero na </a:t>
            </a:r>
            <a:r>
              <a:rPr lang="cs-CZ" sz="4400" dirty="0"/>
              <a:t>S</a:t>
            </a:r>
            <a:r>
              <a:rPr lang="cs-CZ" sz="4400" dirty="0" smtClean="0"/>
              <a:t>lovensku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 Východní soused Slovenska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 Zkratka pro národní park v Tatrách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 Známé lázeňské město na řece Váh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 V horách se na Slovensku pasou …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 Město na řece Váh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5" y="332656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 tajence  se skrývá jeden z nejkrásnějších slovenských zámků.</a:t>
            </a:r>
            <a:endParaRPr lang="cs-CZ" sz="3200" b="1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544" y="6497960"/>
            <a:ext cx="1728192" cy="36004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36230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84559"/>
              </p:ext>
            </p:extLst>
          </p:nvPr>
        </p:nvGraphicFramePr>
        <p:xfrm>
          <a:off x="755573" y="692696"/>
          <a:ext cx="7776868" cy="525658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</a:tblGrid>
              <a:tr h="658200">
                <a:tc gridSpan="1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254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8200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25400" cmpd="sng">
                      <a:noFill/>
                    </a:lnT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582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6582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49184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658200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58200">
                <a:tc rowSpan="2"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658200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836342" y="148478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6182" y="21955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285293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6342" y="350100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414908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6342" y="479715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36342" y="544522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12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544" y="6497960"/>
            <a:ext cx="1728192" cy="36004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80243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558843"/>
              </p:ext>
            </p:extLst>
          </p:nvPr>
        </p:nvGraphicFramePr>
        <p:xfrm>
          <a:off x="755573" y="692696"/>
          <a:ext cx="7776868" cy="525658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  <a:gridCol w="706988"/>
              </a:tblGrid>
              <a:tr h="658200">
                <a:tc gridSpan="1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254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8200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25400" cmpd="sng">
                      <a:noFill/>
                    </a:lnT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582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R w="12700" cmpd="sng">
                      <a:noFill/>
                    </a:ln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6582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49184">
                <a:tc gridSpan="2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R w="12700" cmpd="sng">
                      <a:noFill/>
                    </a:ln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658200">
                <a:tc gridSpan="3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Š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Ť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658200">
                <a:tc rowSpan="2" gridSpan="2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R w="12700" cmpd="sng">
                      <a:noFill/>
                    </a:ln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658200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836342" y="148478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6182" y="21955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85293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6342" y="350100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414908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36342" y="479715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6342" y="544522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10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544" y="6497960"/>
            <a:ext cx="1728192" cy="36004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8510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22920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4" name="TextovéPole 3"/>
          <p:cNvSpPr txBox="1"/>
          <p:nvPr/>
        </p:nvSpPr>
        <p:spPr>
          <a:xfrm>
            <a:off x="467544" y="4509120"/>
            <a:ext cx="3356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Autor : Mgr. Naděžda </a:t>
            </a:r>
            <a:r>
              <a:rPr lang="cs-CZ" sz="2000" dirty="0" err="1" smtClean="0"/>
              <a:t>Štýbrová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3670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198</Words>
  <Application>Microsoft Office PowerPoint</Application>
  <PresentationFormat>Předvádění na obrazovce (4:3)</PresentationFormat>
  <Paragraphs>78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9</cp:revision>
  <dcterms:created xsi:type="dcterms:W3CDTF">2012-03-27T13:35:26Z</dcterms:created>
  <dcterms:modified xsi:type="dcterms:W3CDTF">2012-08-28T14:33:04Z</dcterms:modified>
</cp:coreProperties>
</file>