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2D3E8-FEF7-4FC4-A144-29C29006A2AA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378AC-F5EE-41E5-9C8F-FCD4AADC4B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25952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2D3E8-FEF7-4FC4-A144-29C29006A2AA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378AC-F5EE-41E5-9C8F-FCD4AADC4B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4778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2D3E8-FEF7-4FC4-A144-29C29006A2AA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378AC-F5EE-41E5-9C8F-FCD4AADC4B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54433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2D3E8-FEF7-4FC4-A144-29C29006A2AA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378AC-F5EE-41E5-9C8F-FCD4AADC4B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8472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2D3E8-FEF7-4FC4-A144-29C29006A2AA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378AC-F5EE-41E5-9C8F-FCD4AADC4B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04376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2D3E8-FEF7-4FC4-A144-29C29006A2AA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378AC-F5EE-41E5-9C8F-FCD4AADC4B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532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2D3E8-FEF7-4FC4-A144-29C29006A2AA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378AC-F5EE-41E5-9C8F-FCD4AADC4B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2081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2D3E8-FEF7-4FC4-A144-29C29006A2AA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378AC-F5EE-41E5-9C8F-FCD4AADC4B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5627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2D3E8-FEF7-4FC4-A144-29C29006A2AA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378AC-F5EE-41E5-9C8F-FCD4AADC4B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4270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2D3E8-FEF7-4FC4-A144-29C29006A2AA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378AC-F5EE-41E5-9C8F-FCD4AADC4B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6209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2D3E8-FEF7-4FC4-A144-29C29006A2AA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378AC-F5EE-41E5-9C8F-FCD4AADC4B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3088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E2D3E8-FEF7-4FC4-A144-29C29006A2AA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378AC-F5EE-41E5-9C8F-FCD4AADC4B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26993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08720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0615233"/>
              </p:ext>
            </p:extLst>
          </p:nvPr>
        </p:nvGraphicFramePr>
        <p:xfrm>
          <a:off x="1331640" y="2636912"/>
          <a:ext cx="6540388" cy="35227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40388"/>
              </a:tblGrid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r>
                        <a:rPr lang="cs-CZ" baseline="0" dirty="0" smtClean="0"/>
                        <a:t>  </a:t>
                      </a:r>
                      <a:r>
                        <a:rPr kumimoji="0" lang="cs-CZ" sz="1800" kern="1200" dirty="0" smtClean="0">
                          <a:effectLst/>
                        </a:rPr>
                        <a:t>ZŠ J. E. Purkyně a ZUŠ Libochovice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AUTOR: Mgr. Naděžda Štýbrová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NÁZEV: VY_32_INOVACE_12VLASTIVĚDA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– Slovenská města, skrývačka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TÉMA: Opakování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o Slovenské republice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ČÍSLO  PROJEKTU:  CZ.1.07/1.4.00/21.2803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ANOTACE: 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určeno pro žáky 5.tříd. Žáci mohou pracovat samostatně i ve skupinách,  vyhledávají skrytá slovenská města . Opakují si učivo o  Slovenské  republice. 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2667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92696"/>
            <a:ext cx="87127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/>
              <a:t>SKRÝVAČKY</a:t>
            </a:r>
            <a:endParaRPr lang="cs-CZ" sz="7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3068960"/>
            <a:ext cx="871274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Ve větách jsou ukrytá jména slovenských měst. Objevíš je ?</a:t>
            </a:r>
            <a:endParaRPr lang="cs-CZ" sz="54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309320"/>
            <a:ext cx="2736304" cy="50405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935067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5" y="980728"/>
            <a:ext cx="892899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4400" dirty="0" smtClean="0"/>
              <a:t>Tenhle starý obraz mám po pradědovi.</a:t>
            </a:r>
          </a:p>
          <a:p>
            <a:pPr marL="342900" indent="-342900">
              <a:buAutoNum type="arabicPeriod"/>
            </a:pPr>
            <a:r>
              <a:rPr lang="cs-CZ" sz="4400" dirty="0" smtClean="0"/>
              <a:t>Do kůlny  dej koš i celer.</a:t>
            </a:r>
          </a:p>
          <a:p>
            <a:pPr marL="342900" indent="-342900">
              <a:buAutoNum type="arabicPeriod"/>
            </a:pPr>
            <a:r>
              <a:rPr lang="cs-CZ" sz="4400" dirty="0" smtClean="0"/>
              <a:t>Rodiče žili na venkově.</a:t>
            </a:r>
          </a:p>
          <a:p>
            <a:pPr marL="342900" indent="-342900">
              <a:buAutoNum type="arabicPeriod"/>
            </a:pPr>
            <a:r>
              <a:rPr lang="cs-CZ" sz="4400" dirty="0" smtClean="0"/>
              <a:t>Ten svetr na vaší dceři dobře vypadá.</a:t>
            </a:r>
          </a:p>
          <a:p>
            <a:pPr marL="342900" indent="-342900">
              <a:buAutoNum type="arabicPeriod"/>
            </a:pPr>
            <a:r>
              <a:rPr lang="cs-CZ" sz="4400" dirty="0" smtClean="0"/>
              <a:t>Navrhni trasu zájezdu.</a:t>
            </a:r>
          </a:p>
          <a:p>
            <a:endParaRPr lang="cs-CZ" sz="44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309320"/>
            <a:ext cx="2736304" cy="50405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918676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735063"/>
            <a:ext cx="2707023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5400" dirty="0" smtClean="0"/>
              <a:t>Poprad</a:t>
            </a:r>
          </a:p>
          <a:p>
            <a:pPr marL="342900" indent="-342900">
              <a:buAutoNum type="arabicPeriod"/>
            </a:pPr>
            <a:r>
              <a:rPr lang="cs-CZ" sz="5400" dirty="0" smtClean="0"/>
              <a:t>Košice</a:t>
            </a:r>
          </a:p>
          <a:p>
            <a:pPr marL="342900" indent="-342900">
              <a:buAutoNum type="arabicPeriod"/>
            </a:pPr>
            <a:r>
              <a:rPr lang="cs-CZ" sz="5400" dirty="0" smtClean="0"/>
              <a:t>Žilina</a:t>
            </a:r>
          </a:p>
          <a:p>
            <a:pPr marL="342900" indent="-342900">
              <a:buAutoNum type="arabicPeriod"/>
            </a:pPr>
            <a:r>
              <a:rPr lang="cs-CZ" sz="5400" dirty="0" smtClean="0"/>
              <a:t>Trnava</a:t>
            </a:r>
          </a:p>
          <a:p>
            <a:pPr marL="342900" indent="-342900">
              <a:buAutoNum type="arabicPeriod"/>
            </a:pPr>
            <a:r>
              <a:rPr lang="cs-CZ" sz="5400" dirty="0" smtClean="0"/>
              <a:t>Nitra</a:t>
            </a:r>
          </a:p>
          <a:p>
            <a:pPr marL="342900" indent="-342900">
              <a:buAutoNum type="arabicPeriod"/>
            </a:pPr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836712"/>
            <a:ext cx="28330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Správné řešení :</a:t>
            </a:r>
            <a:endParaRPr lang="cs-CZ" sz="32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309320"/>
            <a:ext cx="2736304" cy="50405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392414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1" y="2708920"/>
            <a:ext cx="30418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 : Mgr. Naděžda </a:t>
            </a:r>
            <a:r>
              <a:rPr lang="cs-CZ" dirty="0" err="1" smtClean="0"/>
              <a:t>Štýbrová</a:t>
            </a:r>
            <a:endParaRPr lang="cs-CZ" dirty="0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301208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4287951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120</Words>
  <Application>Microsoft Office PowerPoint</Application>
  <PresentationFormat>Předvádění na obrazovce (4:3)</PresentationFormat>
  <Paragraphs>20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4</cp:revision>
  <dcterms:created xsi:type="dcterms:W3CDTF">2012-04-03T10:14:18Z</dcterms:created>
  <dcterms:modified xsi:type="dcterms:W3CDTF">2012-08-28T14:36:23Z</dcterms:modified>
</cp:coreProperties>
</file>