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F66D5-3E11-4641-B142-EFF8FC6CE224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E83B3-4F5A-4579-A595-D32B4EB79A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2643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F66D5-3E11-4641-B142-EFF8FC6CE224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E83B3-4F5A-4579-A595-D32B4EB79A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797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F66D5-3E11-4641-B142-EFF8FC6CE224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E83B3-4F5A-4579-A595-D32B4EB79A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9945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F66D5-3E11-4641-B142-EFF8FC6CE224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E83B3-4F5A-4579-A595-D32B4EB79A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35878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F66D5-3E11-4641-B142-EFF8FC6CE224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E83B3-4F5A-4579-A595-D32B4EB79A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51240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F66D5-3E11-4641-B142-EFF8FC6CE224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E83B3-4F5A-4579-A595-D32B4EB79A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71216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F66D5-3E11-4641-B142-EFF8FC6CE224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E83B3-4F5A-4579-A595-D32B4EB79A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7741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F66D5-3E11-4641-B142-EFF8FC6CE224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E83B3-4F5A-4579-A595-D32B4EB79A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0989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F66D5-3E11-4641-B142-EFF8FC6CE224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E83B3-4F5A-4579-A595-D32B4EB79A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4646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F66D5-3E11-4641-B142-EFF8FC6CE224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E83B3-4F5A-4579-A595-D32B4EB79A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9474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F66D5-3E11-4641-B142-EFF8FC6CE224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6E83B3-4F5A-4579-A595-D32B4EB79A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50192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3F66D5-3E11-4641-B142-EFF8FC6CE224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6E83B3-4F5A-4579-A595-D32B4EB79A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8819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08720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9027227"/>
              </p:ext>
            </p:extLst>
          </p:nvPr>
        </p:nvGraphicFramePr>
        <p:xfrm>
          <a:off x="1331640" y="2636912"/>
          <a:ext cx="6540388" cy="35227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40388"/>
              </a:tblGrid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r>
                        <a:rPr lang="cs-CZ" baseline="0" dirty="0" smtClean="0"/>
                        <a:t>  </a:t>
                      </a:r>
                      <a:r>
                        <a:rPr kumimoji="0" lang="cs-CZ" sz="1800" kern="1200" dirty="0" smtClean="0">
                          <a:effectLst/>
                        </a:rPr>
                        <a:t>ZŠ J. E. Purkyně a ZUŠ Libochovice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AUTOR: Mgr. Naděžda Štýbrová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NÁZEV: VY_32_INOVACE_13_VLASTIVĚDA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– Polská republika, </a:t>
                      </a:r>
                      <a:r>
                        <a:rPr kumimoji="0" lang="cs-CZ" sz="1800" kern="1200" baseline="0" dirty="0" err="1" smtClean="0">
                          <a:effectLst/>
                        </a:rPr>
                        <a:t>spojovačka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TÉMA: Polská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republika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ČÍSLO  PROJEKTU:  CZ.1.07/1.4.00/21.2803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ANOTACE: 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určeno pro žáky 5.tříd. Žáci mohou pracovat samostatně i ve skupinách, vyhledávají  a označují překlad polského slova do češtiny.  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00558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290240"/>
            <a:ext cx="856895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ÚKOL : Zahraj si na překladatele. Zkus spojit česká slova se slovy polskými.</a:t>
            </a:r>
            <a:endParaRPr lang="cs-CZ" sz="6600" dirty="0"/>
          </a:p>
        </p:txBody>
      </p:sp>
      <p:pic>
        <p:nvPicPr>
          <p:cNvPr id="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6237312"/>
            <a:ext cx="2702848" cy="52427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989402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3069"/>
            <a:ext cx="3271345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PACYNKA</a:t>
            </a:r>
          </a:p>
          <a:p>
            <a:r>
              <a:rPr lang="cs-CZ" sz="3600" dirty="0" smtClean="0"/>
              <a:t>MALŽONEK</a:t>
            </a:r>
          </a:p>
          <a:p>
            <a:r>
              <a:rPr lang="cs-CZ" sz="3600" dirty="0" smtClean="0"/>
              <a:t>UCZENNICA</a:t>
            </a:r>
          </a:p>
          <a:p>
            <a:r>
              <a:rPr lang="cs-CZ" sz="3600" dirty="0" smtClean="0"/>
              <a:t>ZESZYT SZKOLNY</a:t>
            </a:r>
          </a:p>
          <a:p>
            <a:r>
              <a:rPr lang="cs-CZ" sz="3600" dirty="0" smtClean="0"/>
              <a:t>GLÓD</a:t>
            </a:r>
          </a:p>
          <a:p>
            <a:r>
              <a:rPr lang="cs-CZ" sz="3600" dirty="0" smtClean="0"/>
              <a:t>SZPITAL</a:t>
            </a:r>
          </a:p>
          <a:p>
            <a:r>
              <a:rPr lang="cs-CZ" sz="3600" dirty="0" smtClean="0"/>
              <a:t>CHORY</a:t>
            </a:r>
          </a:p>
          <a:p>
            <a:r>
              <a:rPr lang="cs-CZ" sz="3600" dirty="0" smtClean="0"/>
              <a:t>LALKA</a:t>
            </a:r>
          </a:p>
          <a:p>
            <a:r>
              <a:rPr lang="cs-CZ" sz="3600" dirty="0" smtClean="0"/>
              <a:t>TAKSOWKA</a:t>
            </a:r>
          </a:p>
          <a:p>
            <a:r>
              <a:rPr lang="cs-CZ" sz="3600" dirty="0" smtClean="0"/>
              <a:t>ZNAKOMITY</a:t>
            </a:r>
          </a:p>
          <a:p>
            <a:r>
              <a:rPr lang="cs-CZ" sz="3600" dirty="0" smtClean="0"/>
              <a:t>DZIEŇ DOBRY</a:t>
            </a:r>
            <a:br>
              <a:rPr lang="cs-CZ" sz="3600" dirty="0" smtClean="0"/>
            </a:br>
            <a:r>
              <a:rPr lang="cs-CZ" sz="3600" dirty="0" smtClean="0"/>
              <a:t>KOCHANY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80112" y="73069"/>
            <a:ext cx="2236510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d</a:t>
            </a:r>
            <a:r>
              <a:rPr lang="cs-CZ" sz="3600" dirty="0" smtClean="0"/>
              <a:t>obrý den</a:t>
            </a:r>
          </a:p>
          <a:p>
            <a:r>
              <a:rPr lang="cs-CZ" sz="3600" dirty="0"/>
              <a:t>t</a:t>
            </a:r>
            <a:r>
              <a:rPr lang="cs-CZ" sz="3600" dirty="0" smtClean="0"/>
              <a:t>axi</a:t>
            </a:r>
          </a:p>
          <a:p>
            <a:r>
              <a:rPr lang="cs-CZ" sz="3600" dirty="0"/>
              <a:t>h</a:t>
            </a:r>
            <a:r>
              <a:rPr lang="cs-CZ" sz="3600" dirty="0" smtClean="0"/>
              <a:t>lad</a:t>
            </a:r>
          </a:p>
          <a:p>
            <a:r>
              <a:rPr lang="cs-CZ" sz="3600" dirty="0"/>
              <a:t>m</a:t>
            </a:r>
            <a:r>
              <a:rPr lang="cs-CZ" sz="3600" dirty="0" smtClean="0"/>
              <a:t>anžel</a:t>
            </a:r>
          </a:p>
          <a:p>
            <a:r>
              <a:rPr lang="cs-CZ" sz="3600" dirty="0" smtClean="0"/>
              <a:t>výborný</a:t>
            </a:r>
          </a:p>
          <a:p>
            <a:r>
              <a:rPr lang="cs-CZ" sz="3600" dirty="0" smtClean="0"/>
              <a:t>milý</a:t>
            </a:r>
          </a:p>
          <a:p>
            <a:r>
              <a:rPr lang="cs-CZ" sz="3600" dirty="0"/>
              <a:t>m</a:t>
            </a:r>
            <a:r>
              <a:rPr lang="cs-CZ" sz="3600" dirty="0" smtClean="0"/>
              <a:t>aňásek</a:t>
            </a:r>
          </a:p>
          <a:p>
            <a:r>
              <a:rPr lang="cs-CZ" sz="3600" dirty="0"/>
              <a:t>š</a:t>
            </a:r>
            <a:r>
              <a:rPr lang="cs-CZ" sz="3600" dirty="0" smtClean="0"/>
              <a:t>kolní sešit</a:t>
            </a:r>
          </a:p>
          <a:p>
            <a:r>
              <a:rPr lang="cs-CZ" sz="3600" dirty="0"/>
              <a:t>p</a:t>
            </a:r>
            <a:r>
              <a:rPr lang="cs-CZ" sz="3600" dirty="0" smtClean="0"/>
              <a:t>anenka</a:t>
            </a:r>
          </a:p>
          <a:p>
            <a:r>
              <a:rPr lang="cs-CZ" sz="3600" dirty="0"/>
              <a:t>n</a:t>
            </a:r>
            <a:r>
              <a:rPr lang="cs-CZ" sz="3600" dirty="0" smtClean="0"/>
              <a:t>emocný</a:t>
            </a:r>
          </a:p>
          <a:p>
            <a:r>
              <a:rPr lang="cs-CZ" sz="3600" dirty="0"/>
              <a:t>š</a:t>
            </a:r>
            <a:r>
              <a:rPr lang="cs-CZ" sz="3600" dirty="0" smtClean="0"/>
              <a:t>kolačka</a:t>
            </a:r>
          </a:p>
          <a:p>
            <a:r>
              <a:rPr lang="cs-CZ" sz="3600" dirty="0" smtClean="0"/>
              <a:t>nemocnice</a:t>
            </a:r>
            <a:endParaRPr lang="cs-CZ" sz="36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7443152" y="5127808"/>
            <a:ext cx="2702848" cy="524272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392881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39725"/>
            <a:ext cx="2932982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PACYNKA</a:t>
            </a:r>
          </a:p>
          <a:p>
            <a:r>
              <a:rPr lang="cs-CZ" sz="3200" dirty="0" smtClean="0"/>
              <a:t>MALŽONEK</a:t>
            </a:r>
          </a:p>
          <a:p>
            <a:r>
              <a:rPr lang="cs-CZ" sz="3200" dirty="0" smtClean="0"/>
              <a:t>UCZENNICA</a:t>
            </a:r>
          </a:p>
          <a:p>
            <a:r>
              <a:rPr lang="cs-CZ" sz="3200" dirty="0" smtClean="0"/>
              <a:t>ZESZYT SZKOLNY</a:t>
            </a:r>
          </a:p>
          <a:p>
            <a:r>
              <a:rPr lang="cs-CZ" sz="3200" dirty="0" smtClean="0"/>
              <a:t>GLÓD</a:t>
            </a:r>
          </a:p>
          <a:p>
            <a:r>
              <a:rPr lang="cs-CZ" sz="3200" dirty="0" smtClean="0"/>
              <a:t>SZPITAL</a:t>
            </a:r>
          </a:p>
          <a:p>
            <a:r>
              <a:rPr lang="cs-CZ" sz="3200" dirty="0" smtClean="0"/>
              <a:t>CHORY</a:t>
            </a:r>
          </a:p>
          <a:p>
            <a:r>
              <a:rPr lang="cs-CZ" sz="3200" dirty="0" smtClean="0"/>
              <a:t>LALKA</a:t>
            </a:r>
          </a:p>
          <a:p>
            <a:r>
              <a:rPr lang="cs-CZ" sz="3200" dirty="0" smtClean="0"/>
              <a:t>TAKSOWKA</a:t>
            </a:r>
          </a:p>
          <a:p>
            <a:r>
              <a:rPr lang="cs-CZ" sz="3200" dirty="0" smtClean="0"/>
              <a:t>ZNAKOMITY</a:t>
            </a:r>
          </a:p>
          <a:p>
            <a:r>
              <a:rPr lang="cs-CZ" sz="3200" dirty="0" smtClean="0"/>
              <a:t>DZIEŇ DOBRY</a:t>
            </a:r>
            <a:br>
              <a:rPr lang="cs-CZ" sz="3200" dirty="0" smtClean="0"/>
            </a:br>
            <a:r>
              <a:rPr lang="cs-CZ" sz="3200" dirty="0" smtClean="0"/>
              <a:t>KOCHANY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215810" y="739725"/>
            <a:ext cx="2010487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m</a:t>
            </a:r>
            <a:r>
              <a:rPr lang="cs-CZ" sz="3200" dirty="0" smtClean="0"/>
              <a:t>aňásek</a:t>
            </a:r>
          </a:p>
          <a:p>
            <a:r>
              <a:rPr lang="cs-CZ" sz="3200" dirty="0"/>
              <a:t>m</a:t>
            </a:r>
            <a:r>
              <a:rPr lang="cs-CZ" sz="3200" dirty="0" smtClean="0"/>
              <a:t>anžel</a:t>
            </a:r>
          </a:p>
          <a:p>
            <a:r>
              <a:rPr lang="cs-CZ" sz="3200" dirty="0"/>
              <a:t>š</a:t>
            </a:r>
            <a:r>
              <a:rPr lang="cs-CZ" sz="3200" dirty="0" smtClean="0"/>
              <a:t>kolačka</a:t>
            </a:r>
          </a:p>
          <a:p>
            <a:r>
              <a:rPr lang="cs-CZ" sz="3200" dirty="0" smtClean="0"/>
              <a:t>školní sešit</a:t>
            </a:r>
          </a:p>
          <a:p>
            <a:r>
              <a:rPr lang="cs-CZ" sz="3200" dirty="0"/>
              <a:t>h</a:t>
            </a:r>
            <a:r>
              <a:rPr lang="cs-CZ" sz="3200" dirty="0" smtClean="0"/>
              <a:t>lad</a:t>
            </a:r>
          </a:p>
          <a:p>
            <a:r>
              <a:rPr lang="cs-CZ" sz="3200" dirty="0"/>
              <a:t>n</a:t>
            </a:r>
            <a:r>
              <a:rPr lang="cs-CZ" sz="3200" dirty="0" smtClean="0"/>
              <a:t>emocnice</a:t>
            </a:r>
          </a:p>
          <a:p>
            <a:r>
              <a:rPr lang="cs-CZ" sz="3200" dirty="0" smtClean="0"/>
              <a:t>nemocný</a:t>
            </a:r>
          </a:p>
          <a:p>
            <a:r>
              <a:rPr lang="cs-CZ" sz="3200" dirty="0" smtClean="0"/>
              <a:t>panenka</a:t>
            </a:r>
          </a:p>
          <a:p>
            <a:r>
              <a:rPr lang="cs-CZ" sz="3200" dirty="0" smtClean="0"/>
              <a:t>taxi</a:t>
            </a:r>
          </a:p>
          <a:p>
            <a:r>
              <a:rPr lang="cs-CZ" sz="3200" dirty="0"/>
              <a:t>v</a:t>
            </a:r>
            <a:r>
              <a:rPr lang="cs-CZ" sz="3200" dirty="0" smtClean="0"/>
              <a:t>ýborný</a:t>
            </a:r>
          </a:p>
          <a:p>
            <a:r>
              <a:rPr lang="cs-CZ" sz="3200" dirty="0"/>
              <a:t>d</a:t>
            </a:r>
            <a:r>
              <a:rPr lang="cs-CZ" sz="3200" dirty="0" smtClean="0"/>
              <a:t>obrý den</a:t>
            </a:r>
          </a:p>
          <a:p>
            <a:r>
              <a:rPr lang="cs-CZ" sz="3200" dirty="0" smtClean="0"/>
              <a:t>milý</a:t>
            </a:r>
            <a:endParaRPr lang="cs-CZ" sz="32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7466424" y="5160283"/>
            <a:ext cx="2702848" cy="524272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5" name="TextovéPole 4"/>
          <p:cNvSpPr txBox="1"/>
          <p:nvPr/>
        </p:nvSpPr>
        <p:spPr>
          <a:xfrm>
            <a:off x="755576" y="332656"/>
            <a:ext cx="28846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SPRÁVNÉ ŘEŠENÍ :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1587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77072"/>
            <a:ext cx="30418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 : Mgr. Naděžda </a:t>
            </a:r>
            <a:r>
              <a:rPr lang="cs-CZ" dirty="0" err="1" smtClean="0"/>
              <a:t>Štýbrová</a:t>
            </a:r>
            <a:endParaRPr lang="cs-CZ" dirty="0"/>
          </a:p>
        </p:txBody>
      </p:sp>
      <p:pic>
        <p:nvPicPr>
          <p:cNvPr id="3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157192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477342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136</Words>
  <Application>Microsoft Office PowerPoint</Application>
  <PresentationFormat>Předvádění na obrazovce (4:3)</PresentationFormat>
  <Paragraphs>55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4</cp:revision>
  <dcterms:created xsi:type="dcterms:W3CDTF">2012-04-05T13:54:58Z</dcterms:created>
  <dcterms:modified xsi:type="dcterms:W3CDTF">2012-09-12T13:03:05Z</dcterms:modified>
</cp:coreProperties>
</file>