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7581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409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021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564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741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532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769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3032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558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596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132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569FE-98E3-4069-91DD-9A41A6CA587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1FA35-C9DC-46D6-9C08-7CD469EFA9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995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840724"/>
              </p:ext>
            </p:extLst>
          </p:nvPr>
        </p:nvGraphicFramePr>
        <p:xfrm>
          <a:off x="1343980" y="2584308"/>
          <a:ext cx="6540388" cy="3648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VY_32_INOVACE_15_VLASTIVĚDA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–  Opakování o Rakousku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 Opakování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 o Rakousku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mohou pracovat samostatně i ve skupinách,  spojují slova z levého a pravého sloupce a vytvářejí dvojíce, které spolu souvisí. Opakují si probrané učivo, místa si ukazují na školní mapě Rakouska.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349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772816"/>
            <a:ext cx="90364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Z levého a pravého sloupce spojte čarou pouze dvojice údajů, které spolu souvisí.</a:t>
            </a:r>
            <a:endParaRPr lang="cs-CZ" sz="60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77096"/>
            <a:ext cx="2736304" cy="432048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12025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052736"/>
            <a:ext cx="89644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Vídeň                                  úřední jazyk v Rakousku                               Innsbruck                           hlavní město ležící na Dunaji</a:t>
            </a:r>
          </a:p>
          <a:p>
            <a:r>
              <a:rPr lang="cs-CZ" sz="3200" dirty="0" smtClean="0"/>
              <a:t>Linec                                   řeka protékající Rakouskem</a:t>
            </a:r>
          </a:p>
          <a:p>
            <a:r>
              <a:rPr lang="cs-CZ" sz="3200" dirty="0" smtClean="0"/>
              <a:t>Salzburk                             průmyslové město</a:t>
            </a:r>
          </a:p>
          <a:p>
            <a:r>
              <a:rPr lang="cs-CZ" sz="3200" dirty="0" smtClean="0"/>
              <a:t>Alpy                                    rekreační středisko</a:t>
            </a:r>
          </a:p>
          <a:p>
            <a:r>
              <a:rPr lang="cs-CZ" sz="3200" dirty="0" smtClean="0"/>
              <a:t>Dunaj                                 velehory</a:t>
            </a:r>
          </a:p>
          <a:p>
            <a:r>
              <a:rPr lang="cs-CZ" sz="3200" dirty="0" smtClean="0"/>
              <a:t>Grossglockner                  horské středisko   </a:t>
            </a:r>
          </a:p>
          <a:p>
            <a:r>
              <a:rPr lang="cs-CZ" sz="3200" dirty="0" smtClean="0"/>
              <a:t>Němčina                           nejvyšší hora v Rakousku </a:t>
            </a:r>
          </a:p>
          <a:p>
            <a:r>
              <a:rPr lang="cs-CZ" sz="3200" dirty="0" err="1" smtClean="0"/>
              <a:t>Gratz</a:t>
            </a:r>
            <a:r>
              <a:rPr lang="cs-CZ" sz="3200" dirty="0" smtClean="0"/>
              <a:t>                                 město na jihu Rakouska</a:t>
            </a:r>
            <a:endParaRPr lang="cs-CZ" sz="32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77096"/>
            <a:ext cx="2736304" cy="432048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85962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1496973"/>
            <a:ext cx="763035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Vídeň                   hlavní město ležící na Dunaji</a:t>
            </a:r>
          </a:p>
          <a:p>
            <a:r>
              <a:rPr lang="cs-CZ" sz="3200" dirty="0" smtClean="0"/>
              <a:t>Innsbruck            horské středisko </a:t>
            </a:r>
          </a:p>
          <a:p>
            <a:r>
              <a:rPr lang="cs-CZ" sz="3200" dirty="0" smtClean="0"/>
              <a:t>Linec                    průmyslové město</a:t>
            </a:r>
          </a:p>
          <a:p>
            <a:r>
              <a:rPr lang="cs-CZ" sz="3200" dirty="0" smtClean="0"/>
              <a:t>Salzburg              rekreační střediska </a:t>
            </a:r>
          </a:p>
          <a:p>
            <a:r>
              <a:rPr lang="cs-CZ" sz="3200" dirty="0" smtClean="0"/>
              <a:t>Alpy                     velehory</a:t>
            </a:r>
          </a:p>
          <a:p>
            <a:r>
              <a:rPr lang="cs-CZ" sz="3200" dirty="0" smtClean="0"/>
              <a:t>Dunaj                  řeka protékající Rakouskem</a:t>
            </a:r>
          </a:p>
          <a:p>
            <a:r>
              <a:rPr lang="cs-CZ" sz="3200" dirty="0" smtClean="0"/>
              <a:t>Grossglockner   nejvyšší hora v Rakousku</a:t>
            </a:r>
          </a:p>
          <a:p>
            <a:r>
              <a:rPr lang="cs-CZ" sz="3200" dirty="0" smtClean="0"/>
              <a:t>Němčina            úřední jazyk v Rakousku  </a:t>
            </a:r>
          </a:p>
          <a:p>
            <a:r>
              <a:rPr lang="cs-CZ" sz="3200" dirty="0" err="1" smtClean="0"/>
              <a:t>Gratz</a:t>
            </a:r>
            <a:r>
              <a:rPr lang="cs-CZ" sz="3200" dirty="0" smtClean="0"/>
              <a:t>                   město na jihu Rakouska</a:t>
            </a:r>
            <a:endParaRPr lang="cs-CZ" sz="3200" dirty="0"/>
          </a:p>
        </p:txBody>
      </p:sp>
      <p:pic>
        <p:nvPicPr>
          <p:cNvPr id="5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377096"/>
            <a:ext cx="2736304" cy="432048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2" name="TextovéPole 1"/>
          <p:cNvSpPr txBox="1"/>
          <p:nvPr/>
        </p:nvSpPr>
        <p:spPr>
          <a:xfrm>
            <a:off x="611560" y="692696"/>
            <a:ext cx="2884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SPRÁVNÉ ŘEŠENÍ :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99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301208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" name="TextovéPole 3"/>
          <p:cNvSpPr txBox="1"/>
          <p:nvPr/>
        </p:nvSpPr>
        <p:spPr>
          <a:xfrm>
            <a:off x="467544" y="4509120"/>
            <a:ext cx="3356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Autor : Mgr. Naděžda </a:t>
            </a:r>
            <a:r>
              <a:rPr lang="cs-CZ" sz="2000" dirty="0" err="1" smtClean="0"/>
              <a:t>Štýbrová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5199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173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5</cp:revision>
  <dcterms:created xsi:type="dcterms:W3CDTF">2012-04-21T16:04:05Z</dcterms:created>
  <dcterms:modified xsi:type="dcterms:W3CDTF">2012-09-12T13:07:45Z</dcterms:modified>
</cp:coreProperties>
</file>