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761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396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016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512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6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786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281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996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829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059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280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96A06-8316-4364-848B-A3B4A938E74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24F33-AB89-45B1-914F-C531CA3A58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956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9934018"/>
              </p:ext>
            </p:extLst>
          </p:nvPr>
        </p:nvGraphicFramePr>
        <p:xfrm>
          <a:off x="1331640" y="2636912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</a:t>
                      </a:r>
                      <a:r>
                        <a:rPr kumimoji="0" lang="cs-CZ" sz="1800" kern="1200" smtClean="0">
                          <a:effectLst/>
                        </a:rPr>
                        <a:t>: VY_32_INOVACE_20 </a:t>
                      </a:r>
                      <a:r>
                        <a:rPr kumimoji="0" lang="cs-CZ" sz="1800" kern="1200" dirty="0" smtClean="0">
                          <a:effectLst/>
                        </a:rPr>
                        <a:t>_VLASTIVĚDA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Jsme Evropany, kvíz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Jsme Evropany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 ve skupinách, odpovídají na otázky ANO nebo NE, na závěr si své odpovědi zkontrolují, v případě chybných se dozví správnou odpověď. 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016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75420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KVÍZ : JSME EVROPANY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2636912"/>
            <a:ext cx="90364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Zadání : </a:t>
            </a:r>
            <a:r>
              <a:rPr lang="cs-CZ" sz="4800" dirty="0" smtClean="0"/>
              <a:t>Odpovídej na jednotlivé otázky ANO nebo NE, na závěr se dozvíš správné odpovědi. Zkontroluj si !</a:t>
            </a:r>
            <a:endParaRPr lang="cs-CZ" sz="48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3927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556792"/>
            <a:ext cx="89289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1. </a:t>
            </a:r>
            <a:r>
              <a:rPr lang="cs-CZ" sz="4000" dirty="0" smtClean="0"/>
              <a:t>Od 1. května 1984 je Česká republika jedním ze států Evropské unie.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7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79499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2089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2. </a:t>
            </a:r>
            <a:r>
              <a:rPr lang="cs-CZ" sz="4000" dirty="0" smtClean="0"/>
              <a:t>Hranice České republiky po vstupu do EU stále existují. Vymezují území naší  země.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61861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40768"/>
            <a:ext cx="89644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3. </a:t>
            </a:r>
            <a:r>
              <a:rPr lang="cs-CZ" sz="4000" dirty="0" smtClean="0"/>
              <a:t>Na území států EU můžete cestovat volně jen s občanským průkazem.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74796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24970"/>
            <a:ext cx="9053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4. </a:t>
            </a:r>
            <a:r>
              <a:rPr lang="cs-CZ" sz="4000" dirty="0" smtClean="0"/>
              <a:t>EU je společenství evropských zemí.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10771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40768"/>
            <a:ext cx="84249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5. </a:t>
            </a:r>
            <a:r>
              <a:rPr lang="cs-CZ" sz="4000" dirty="0" smtClean="0"/>
              <a:t>Každá země  EU si zachovává svoji identitu tzn. Svůj jazyk, hymnu, vlajku, státní znak apod.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623123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673" y="908720"/>
            <a:ext cx="89808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6. </a:t>
            </a:r>
            <a:r>
              <a:rPr lang="cs-CZ" sz="4000" dirty="0" smtClean="0"/>
              <a:t>EU je společenství států, které se rozhodly sdílet  společně hodnoty svobody, demokracie  a lidských práv. Usilují o zaručení bezpečnosti  v Evropě, spolupracují hospodářsky a při ochraně životního prostředí.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818856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436096" y="4746848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57474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48802"/>
            <a:ext cx="831062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7. </a:t>
            </a:r>
            <a:r>
              <a:rPr lang="cs-CZ" sz="4000" dirty="0" smtClean="0"/>
              <a:t>Vlajka EU je modrá. Na modrém pozadí jsou v kruhu umístěny zlaté trojúhelníky.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88278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628800"/>
            <a:ext cx="88569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8. </a:t>
            </a:r>
            <a:r>
              <a:rPr lang="cs-CZ" sz="4000" dirty="0" smtClean="0"/>
              <a:t>Ve všech zemích EU platí jednotná měna euro.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3080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4352" y="1420188"/>
            <a:ext cx="8568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9. </a:t>
            </a:r>
            <a:r>
              <a:rPr lang="cs-CZ" sz="4000" dirty="0" smtClean="0"/>
              <a:t>EU nemá žádný svůj  jediný úřední oficiální jazyk. Je tolik úředních jazyků, kolika se hovoří ve členských zemích.</a:t>
            </a:r>
            <a:endParaRPr lang="cs-CZ" sz="4000" dirty="0"/>
          </a:p>
        </p:txBody>
      </p:sp>
      <p:sp>
        <p:nvSpPr>
          <p:cNvPr id="3" name="Ovál 2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52662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3" y="1124744"/>
            <a:ext cx="896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10. </a:t>
            </a:r>
            <a:r>
              <a:rPr lang="cs-CZ" sz="4000" dirty="0" smtClean="0"/>
              <a:t>Hymnou EU je hymna Německa, jako zakládajícího státu.</a:t>
            </a:r>
            <a:endParaRPr lang="cs-CZ" sz="4000" dirty="0"/>
          </a:p>
        </p:txBody>
      </p:sp>
      <p:sp>
        <p:nvSpPr>
          <p:cNvPr id="4" name="Ovál 3"/>
          <p:cNvSpPr/>
          <p:nvPr/>
        </p:nvSpPr>
        <p:spPr>
          <a:xfrm>
            <a:off x="1020024" y="4143712"/>
            <a:ext cx="2232248" cy="14904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ANO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436096" y="4143712"/>
            <a:ext cx="2232248" cy="14904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6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4044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96448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Správné odpovědi :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NE, od 1.května 2004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ANO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ANO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ANO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ANO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ANO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 , zlaté hvězdy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NE, ne všechny členské země EU mají euro, ale ve všech můžeme platit eurem.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ANO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NE, hymnou je Óda na radost od </a:t>
            </a:r>
            <a:r>
              <a:rPr lang="cs-CZ" sz="3200" dirty="0" err="1" smtClean="0"/>
              <a:t>L.van</a:t>
            </a:r>
            <a:r>
              <a:rPr lang="cs-CZ" sz="3200" dirty="0" smtClean="0"/>
              <a:t> Beethovena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endParaRPr lang="cs-CZ" sz="3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381328"/>
            <a:ext cx="252028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177087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TextovéPole 4"/>
          <p:cNvSpPr txBox="1"/>
          <p:nvPr/>
        </p:nvSpPr>
        <p:spPr>
          <a:xfrm>
            <a:off x="351601" y="4109010"/>
            <a:ext cx="3356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 : Mgr. Naděžda </a:t>
            </a:r>
            <a:r>
              <a:rPr lang="cs-CZ" sz="2000" dirty="0" err="1" smtClean="0"/>
              <a:t>Štýbrová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9713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340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9</cp:revision>
  <dcterms:created xsi:type="dcterms:W3CDTF">2012-05-05T04:50:39Z</dcterms:created>
  <dcterms:modified xsi:type="dcterms:W3CDTF">2012-08-28T14:55:18Z</dcterms:modified>
</cp:coreProperties>
</file>