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62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8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3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ppodyji.cz/uploads/loga_symboly/znak_web_npp.jpg" TargetMode="External"/><Relationship Id="rId3" Type="http://schemas.openxmlformats.org/officeDocument/2006/relationships/hyperlink" Target="http://files.mojespanelsko.cz/20000033992648935e9/NP,Chko%20s%20popisem-web.jpg" TargetMode="External"/><Relationship Id="rId7" Type="http://schemas.openxmlformats.org/officeDocument/2006/relationships/hyperlink" Target="http://t2.gstatic.com/images?q=tbn:ANd9GcT7ZV2zM7NjY8RcOrlC2VMj2Nu6m4-lIsF54YhFQat54dtCTqsP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http/t1.gstatic.com/images?q=tbn:ANd9GcSxof6c7VDJZPb9NzPkAfaotWNSDq_tgwiBqFwyt3hDLhydrUsE" TargetMode="External"/><Relationship Id="rId5" Type="http://schemas.openxmlformats.org/officeDocument/2006/relationships/hyperlink" Target="http://t2.gstatic.com/images?q=tbn:ANd9GcTD1mPh4wJtbwrSLr2Gs3ML_0H9QHIvKBRWGn7ewLCfO-lzVV4MHg" TargetMode="External"/><Relationship Id="rId4" Type="http://schemas.openxmlformats.org/officeDocument/2006/relationships/hyperlink" Target="http://www.google.cz/imgres?q=UNESCO&amp;hl=cs&amp;client=firefox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materiálu: CHKO A NP ČR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CaJS.4.A.03_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chranene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krajinne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_oblasti_a_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narodni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_parky_CR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Název: Chráněné krajinné oblasti a národní parky ČR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o  CHKO a NP ČR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 04. </a:t>
            </a: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06. 2012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753600" cy="731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CHKO a NP ČR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CHKO = Chráněné krajinné oblasti</a:t>
            </a: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Území ČR: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25 chráněných krajinných oblastí</a:t>
            </a:r>
          </a:p>
          <a:p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6 chráněných krajinných oblastí je    zařazeno mezi rezervace UNESCO: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CHKO a NP ČR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6 chráněných krajinných oblastí je    zařazeno mezi rezervace UNESCO: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TŘEBOŇSKO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KŘIVOKLÁTSKO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PÁLAVA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KRKONOŠE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ŠUMAVA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BÍLÉ KARPATY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717032"/>
            <a:ext cx="2419350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CHKO a NP ČR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Národní parky ČR: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KRNAP = Krkonošský národní park, nejstarší v ČR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149080"/>
            <a:ext cx="2133600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CHKO a NP ČR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ČESKÉ ŠVÝCARSKO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564904"/>
            <a:ext cx="3960440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CHKO a NP ČR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ŠUMAVA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564904"/>
            <a:ext cx="3528392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CHKO a NP ČR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PODYJÍ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8" y="2357438"/>
            <a:ext cx="3879874" cy="3807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CHKO a NP ČR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DOPLŇOVAČKA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ČR je … chráněných krajinných oblastí.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 chráněných krajinných oblastí je zařazeno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mezi rezervace UNESCO.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Jsou to…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… národní parky.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Nejstarší NP: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 roce 1989 byly za NP vyhlášeny …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CHKO a NP ČR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DOPLŇOVAČKA – KONTROLA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ČR je </a:t>
            </a: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25</a:t>
            </a:r>
            <a:r>
              <a:rPr lang="cs-CZ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chráněných krajinných oblastí.</a:t>
            </a:r>
          </a:p>
          <a:p>
            <a:pPr>
              <a:buNone/>
            </a:pP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6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chráněných krajinných oblastí je zařazeno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mezi rezervace UNESCO.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Jsou to </a:t>
            </a: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Třeboňsko, </a:t>
            </a:r>
            <a:r>
              <a:rPr lang="cs-CZ" b="1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Křivoklátsko</a:t>
            </a: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, Pálava,</a:t>
            </a:r>
          </a:p>
          <a:p>
            <a:pPr>
              <a:buNone/>
            </a:pP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Krkonoše,  Šumava, Bílé Karpaty.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národní parky.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Nejstarší NP: </a:t>
            </a: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KRNAP, Krkonošský národní park.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 roce 1989 byly za NP vyhlášeny </a:t>
            </a: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Šumava, Podyjí,</a:t>
            </a:r>
          </a:p>
          <a:p>
            <a:pPr>
              <a:buNone/>
            </a:pP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České Švýcarsko.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CHKO a NP ČR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Smolová, I.,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Szczyrba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Z.;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Místo, kde žijeme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 PRODOS,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2008 ISBN 978-80-7230-221-5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http://files.mojespanelsko.cz/20000033992648935e9/NP,Chko%2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%20popisem-web.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google.cz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imgres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?q=UNESCO&amp;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hl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cs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&amp;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client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firefox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:ANd9GcTD1mPh4wJtbwrSLr2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s3ML_0H9QHIvKBRWGn7ewLCfO-lzVV4MHg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http://http://t1.gstatic.com/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:ANd9GcSxof6c7VDJZPb</a:t>
            </a: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NzPkAfaotWNSDq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_tgwiBqFwyt3hDLhydrUsE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:ANd9GcT7ZV2zM7NjY8RcOrl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2VMj2Nu6m4-lIsF54YhFQat54dtCTqsP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nppodyji.cz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uploads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/loga_symboly/znak_web_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npp.jpg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CHKO a NP ČR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Učební materiál slouží k procvičení a ústnímu opakování učiva.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zjišťujeme znalosti žáků.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osmém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necháme děti doplnit slova a číslice do textu.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To samé si budou žáci psát do připravené tabulky v sešitech.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devátém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společně kontrolujeme.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závěr vyplní žáci připravený test.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279</TotalTime>
  <Words>346</Words>
  <Application>Microsoft Office PowerPoint</Application>
  <PresentationFormat>Předvádění na obrazovce (4:3)</PresentationFormat>
  <Paragraphs>100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  Název školy:  ZŠ Štětí, Ostrovní 300 Autor:  Mgr. Ilona Stieranková Název materiálu: CHKO A NP ČR VY_32_INOVACE_ CaJS.4.A.03_chranene_krajinne_oblasti_a_narodni_parky_CR Název: Chráněné krajinné oblasti a národní parky ČR Číslo operačního programu: CZ.1.07/1.4.00/21.1693 Název projektu: PRIMA ŠKOLA </vt:lpstr>
      <vt:lpstr>CHKO a NP ČR</vt:lpstr>
      <vt:lpstr>CHKO a NP ČR</vt:lpstr>
      <vt:lpstr>CHKO a NP ČR</vt:lpstr>
      <vt:lpstr>CHKO a NP ČR</vt:lpstr>
      <vt:lpstr>CHKO a NP ČR</vt:lpstr>
      <vt:lpstr>CHKO a NP ČR</vt:lpstr>
      <vt:lpstr>CHKO a NP ČR</vt:lpstr>
      <vt:lpstr>CHKO a NP ČR</vt:lpstr>
      <vt:lpstr>CHKO a NP ČR</vt:lpstr>
      <vt:lpstr>CHKO a NP ČR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37</cp:revision>
  <dcterms:created xsi:type="dcterms:W3CDTF">2011-11-06T14:13:52Z</dcterms:created>
  <dcterms:modified xsi:type="dcterms:W3CDTF">2012-10-31T15:36:08Z</dcterms:modified>
</cp:coreProperties>
</file>