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2"/>
  </p:notesMasterIdLst>
  <p:sldIdLst>
    <p:sldId id="262" r:id="rId2"/>
    <p:sldId id="258" r:id="rId3"/>
    <p:sldId id="259" r:id="rId4"/>
    <p:sldId id="260" r:id="rId5"/>
    <p:sldId id="261" r:id="rId6"/>
    <p:sldId id="263" r:id="rId7"/>
    <p:sldId id="264" r:id="rId8"/>
    <p:sldId id="265" r:id="rId9"/>
    <p:sldId id="266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DD7AE7-1C6D-4EEF-8F55-5052E0493EB0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EC666-2A1E-4EE0-9979-AE133A4F6E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BEC666-2A1E-4EE0-9979-AE133A4F6EF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BEC666-2A1E-4EE0-9979-AE133A4F6EF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BEC666-2A1E-4EE0-9979-AE133A4F6EF4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BEC666-2A1E-4EE0-9979-AE133A4F6EF4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BEC666-2A1E-4EE0-9979-AE133A4F6EF4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BEC666-2A1E-4EE0-9979-AE133A4F6EF4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BEC666-2A1E-4EE0-9979-AE133A4F6EF4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BEC666-2A1E-4EE0-9979-AE133A4F6EF4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BEC666-2A1E-4EE0-9979-AE133A4F6EF4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BEC666-2A1E-4EE0-9979-AE133A4F6EF4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med">
    <p:dissolve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enzionsedmihorky.cz/media/6/01_obrazky/zima1.jpg" TargetMode="External"/><Relationship Id="rId3" Type="http://schemas.openxmlformats.org/officeDocument/2006/relationships/hyperlink" Target="http://t2.gstatic.com/images?q=tbn:ANd9GcQ_PwRTij3MwKjlDoAKmr8SAxx7L7XTBFhk07Rdohn61byKvWRU" TargetMode="External"/><Relationship Id="rId7" Type="http://schemas.openxmlformats.org/officeDocument/2006/relationships/hyperlink" Target="http://t0.gstatic.com/images?q=tbn:ANd9GcS76XfkcmKoHFRfg-YqiE16hBRgv_8UtNVAKvonbh7Ux_Icpzk5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t2.gstatic.com/images?q=tbn:ANd9GcQvHXKy23lwDinBJGZ2uENJK-E8INwm-aDaJzEp_Rg3F0XIOMV-" TargetMode="External"/><Relationship Id="rId5" Type="http://schemas.openxmlformats.org/officeDocument/2006/relationships/hyperlink" Target="http://t0.gstatic.com/images?q=tbn:ANd9GcRcZbHPW9bjOrEvy30ooIQNJoEw39dzBPz2CqLyvKRVixSXhrjF4g" TargetMode="External"/><Relationship Id="rId4" Type="http://schemas.openxmlformats.org/officeDocument/2006/relationships/hyperlink" Target="http://t2.gstatic.com/images?q=tbn:ANd9GcRiU5JxdHeTiidi7Ufr3Ucp1HnWQ1q20pidTFjMGXnr0-bq8Fcg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0"/>
            <a:ext cx="8062912" cy="3096344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 školy:  ZŠ Štětí, Ostrovní 300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Autor:  Mgr. Ilona Stieranková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 materiálu: PODNEBÍ A POČASÍ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VY_32_INOVACE_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C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aJS.4.A.04_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podnebi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_a_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pocasi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Název: Podnebí a počasí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Číslo operačního programu: CZ.1.07/1.4.00/21.1693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 projektu: PRIMA ŠKOLA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200" b="1" dirty="0" smtClean="0">
                <a:latin typeface="Arial" pitchFamily="34" charset="0"/>
                <a:cs typeface="Arial" pitchFamily="34" charset="0"/>
              </a:rPr>
            </a:b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type="subTitle" idx="1"/>
          </p:nvPr>
        </p:nvSpPr>
        <p:spPr>
          <a:xfrm>
            <a:off x="323528" y="3356992"/>
            <a:ext cx="8820472" cy="1584176"/>
          </a:xfrm>
        </p:spPr>
        <p:txBody>
          <a:bodyPr>
            <a:normAutofit lnSpcReduction="10000"/>
          </a:bodyPr>
          <a:lstStyle/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Anotace: Materiál je určen pro žáky 4. ročníku, slouží k učivu o podnebí a počasí</a:t>
            </a: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Datum</a:t>
            </a:r>
            <a:r>
              <a:rPr lang="cs-CZ" sz="2000" b="1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: 05.06</a:t>
            </a: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. 2012</a:t>
            </a: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Ročník: čtvrtý</a:t>
            </a: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Vzdělávací oblast: Člověk a jeho svět</a:t>
            </a:r>
            <a:endParaRPr lang="cs-CZ" sz="2000" dirty="0"/>
          </a:p>
        </p:txBody>
      </p:sp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4869160"/>
            <a:ext cx="1811936" cy="1584176"/>
          </a:xfrm>
          <a:prstGeom prst="rect">
            <a:avLst/>
          </a:prstGeom>
          <a:noFill/>
        </p:spPr>
      </p:pic>
      <p:pic>
        <p:nvPicPr>
          <p:cNvPr id="5" name="Obrázek 2" descr="OPVK_hor_zakladni_logolink_RGB_cz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99792" y="5301208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PODNEBÍ A POČASÍ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r>
              <a:rPr lang="cs-CZ" b="1" u="sng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PODNEBÍ</a:t>
            </a:r>
          </a:p>
          <a:p>
            <a:endParaRPr lang="cs-CZ" b="1" dirty="0" smtClean="0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b="1" dirty="0" smtClean="0">
                <a:solidFill>
                  <a:srgbClr val="FFC000"/>
                </a:solidFill>
              </a:rPr>
              <a:t>dlouhodobý stav počasí</a:t>
            </a:r>
            <a:endParaRPr lang="cs-CZ" b="1" dirty="0" smtClean="0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543690"/>
            <a:ext cx="9144000" cy="63143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PODNEBÍ A POČASÍ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b="1" u="sng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POČASÍ</a:t>
            </a:r>
          </a:p>
          <a:p>
            <a:endParaRPr lang="cs-CZ" b="1" dirty="0" smtClean="0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b="1" dirty="0" smtClean="0">
                <a:solidFill>
                  <a:srgbClr val="FFC000"/>
                </a:solidFill>
              </a:rPr>
              <a:t>okamžitý stav v ovzduší na určitém místě</a:t>
            </a:r>
            <a:endParaRPr lang="cs-CZ" b="1" dirty="0" smtClean="0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0"/>
            <a:ext cx="8136904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PODNEBÍ A POČASÍ</a:t>
            </a:r>
            <a:endParaRPr lang="cs-CZ" sz="6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Česká republika je v mírném podnebném pásu.</a:t>
            </a:r>
          </a:p>
          <a:p>
            <a:endParaRPr lang="cs-CZ" b="1" dirty="0" smtClean="0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Střídají se zde čtyři roční období.</a:t>
            </a:r>
          </a:p>
          <a:p>
            <a:endParaRPr lang="cs-CZ" dirty="0" smtClean="0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" y="0"/>
            <a:ext cx="9144000" cy="6857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r>
              <a:rPr lang="cs-CZ" sz="9600" b="1" dirty="0" smtClean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JARO</a:t>
            </a:r>
          </a:p>
          <a:p>
            <a:pPr algn="ctr">
              <a:buNone/>
            </a:pPr>
            <a:r>
              <a:rPr lang="cs-CZ" sz="9600" b="1" dirty="0" smtClean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21. březen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PODNEBÍ A POČASÍ</a:t>
            </a:r>
            <a:endParaRPr lang="cs-CZ" sz="6000" dirty="0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PODNEBÍ A POČASÍ</a:t>
            </a:r>
            <a:endParaRPr lang="cs-CZ" sz="6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104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LÉTO</a:t>
            </a:r>
          </a:p>
          <a:p>
            <a:pPr algn="ctr">
              <a:buNone/>
            </a:pPr>
            <a:r>
              <a:rPr lang="cs-CZ" sz="104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21. červen</a:t>
            </a:r>
          </a:p>
          <a:p>
            <a:endParaRPr lang="cs-CZ" sz="96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PODNEBÍ A POČASÍ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9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PODZIM</a:t>
            </a:r>
          </a:p>
          <a:p>
            <a:pPr algn="ctr">
              <a:buNone/>
            </a:pPr>
            <a:r>
              <a:rPr lang="cs-CZ" sz="9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23. září</a:t>
            </a:r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PODNEBÍ A POČASÍ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9600" b="1" dirty="0" smtClean="0">
                <a:latin typeface="Arial" pitchFamily="34" charset="0"/>
                <a:cs typeface="Arial" pitchFamily="34" charset="0"/>
              </a:rPr>
              <a:t>ZIMA</a:t>
            </a:r>
          </a:p>
          <a:p>
            <a:pPr algn="ctr">
              <a:buNone/>
            </a:pPr>
            <a:r>
              <a:rPr lang="cs-CZ" sz="9600" b="1" dirty="0" smtClean="0">
                <a:latin typeface="Arial" pitchFamily="34" charset="0"/>
                <a:cs typeface="Arial" pitchFamily="34" charset="0"/>
              </a:rPr>
              <a:t>21. prosinec</a:t>
            </a:r>
            <a:endParaRPr lang="cs-CZ" sz="96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PODNEBÍ A POČASÍ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Použité zdroje: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Smolová, I.,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Szczyrba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Z.;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Místo, kde žijeme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Olomouc PRODOS, 2008 ISBN 978-80-7230-221-5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  <a:hlinkClick r:id="rId3"/>
              </a:rPr>
              <a:t>http://t2.gstatic.com/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3"/>
              </a:rPr>
              <a:t>images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3"/>
              </a:rPr>
              <a:t>?q=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3"/>
              </a:rPr>
              <a:t>tbn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3"/>
              </a:rPr>
              <a:t>:ANd9GcQ_PwRTij3MwKjlDoAKmr8SAxx7L7XTBFhk07Rdohn61byKvWRU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  <a:hlinkClick r:id="rId4"/>
              </a:rPr>
              <a:t>http://t2.gstatic.com/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4"/>
              </a:rPr>
              <a:t>images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4"/>
              </a:rPr>
              <a:t>?q=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4"/>
              </a:rPr>
              <a:t>tbn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4"/>
              </a:rPr>
              <a:t>:ANd9GcRiU5JxdHeTiidi7Ufr3Ucp1HnWQ1q20pidTFjMGXnr0-bq8Fcg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  <a:hlinkClick r:id="rId5"/>
              </a:rPr>
              <a:t>http://t0.gstatic.com/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5"/>
              </a:rPr>
              <a:t>images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5"/>
              </a:rPr>
              <a:t>?q=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5"/>
              </a:rPr>
              <a:t>tbn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5"/>
              </a:rPr>
              <a:t>:ANd9GcRcZbHPW9bjOrEvy30ooIQNJoEw39dzBPz2CqLyvKRVixSXhrjF4g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  <a:hlinkClick r:id="rId6"/>
              </a:rPr>
              <a:t>http://t2.gstatic.com/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6"/>
              </a:rPr>
              <a:t>images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6"/>
              </a:rPr>
              <a:t>?q=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6"/>
              </a:rPr>
              <a:t>tbn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6"/>
              </a:rPr>
              <a:t>:ANd9GcQvHXKy23lwDinBJGZ2uENJK-E8INwm-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6"/>
              </a:rPr>
              <a:t>aDaJzEp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6"/>
              </a:rPr>
              <a:t>_Rg3F0XIOMV-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  <a:hlinkClick r:id="rId7"/>
              </a:rPr>
              <a:t>http://t0.gstatic.com/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7"/>
              </a:rPr>
              <a:t>images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7"/>
              </a:rPr>
              <a:t>?q=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7"/>
              </a:rPr>
              <a:t>tbn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7"/>
              </a:rPr>
              <a:t>:ANd9GcS76XfkcmKoHFRfg-YqiE16hBRgv_8UtNVAKvonbh7Ux_Icpzk5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  <a:hlinkClick r:id="rId8"/>
              </a:rPr>
              <a:t>http://www.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8"/>
              </a:rPr>
              <a:t>penzionsedmihorky.cz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8"/>
              </a:rPr>
              <a:t>/media/6/01_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8"/>
              </a:rPr>
              <a:t>obrazky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8"/>
              </a:rPr>
              <a:t>/zima1.jpg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PODNEBÍ A POČASÍ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METODIKA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Učební materiál slouží k procvičení a ústnímu opakování učiva.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Podle jednotlivých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slidů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zjišťujeme znalosti žáků.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Na jednotlivých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sleidech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děti doplní data ročních období, pro kontrolu pustíme správné řešení.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Společný zápis a nákres do sešitů.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Na závěr vyplní žáci připravený test.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268</TotalTime>
  <Words>201</Words>
  <Application>Microsoft Office PowerPoint</Application>
  <PresentationFormat>Předvádění na obrazovce (4:3)</PresentationFormat>
  <Paragraphs>72</Paragraphs>
  <Slides>10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Talent</vt:lpstr>
      <vt:lpstr>  Název školy:  ZŠ Štětí, Ostrovní 300 Autor:  Mgr. Ilona Stieranková Název materiálu: PODNEBÍ A POČASÍ VY_32_INOVACE_ CaJS.4.A.04_podnebi_a_pocasi Název: Podnebí a počasí Číslo operačního programu: CZ.1.07/1.4.00/21.1693 Název projektu: PRIMA ŠKOLA </vt:lpstr>
      <vt:lpstr>PODNEBÍ A POČASÍ</vt:lpstr>
      <vt:lpstr>PODNEBÍ A POČASÍ</vt:lpstr>
      <vt:lpstr>PODNEBÍ A POČASÍ</vt:lpstr>
      <vt:lpstr>PODNEBÍ A POČASÍ</vt:lpstr>
      <vt:lpstr>PODNEBÍ A POČASÍ</vt:lpstr>
      <vt:lpstr>PODNEBÍ A POČASÍ</vt:lpstr>
      <vt:lpstr>PODNEBÍ A POČASÍ</vt:lpstr>
      <vt:lpstr>PODNEBÍ A POČASÍ</vt:lpstr>
      <vt:lpstr>PODNEBÍ A POČASÍ</vt:lpstr>
    </vt:vector>
  </TitlesOfParts>
  <Company>Název společnosti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Vaše jméno</dc:creator>
  <cp:lastModifiedBy>Jan Táborský</cp:lastModifiedBy>
  <cp:revision>32</cp:revision>
  <dcterms:created xsi:type="dcterms:W3CDTF">2011-11-06T14:13:52Z</dcterms:created>
  <dcterms:modified xsi:type="dcterms:W3CDTF">2012-10-31T15:37:27Z</dcterms:modified>
</cp:coreProperties>
</file>