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2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8" r:id="rId10"/>
    <p:sldId id="269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672/777/bb565cecf0_17367229_o2.gi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smezibori.com/projekt/pic/mapa_kraju.jpg" TargetMode="External"/><Relationship Id="rId5" Type="http://schemas.openxmlformats.org/officeDocument/2006/relationships/hyperlink" Target="http://www.mmr.cz/App_Themes/MMR/Images/RentCalc/mapa.gif" TargetMode="External"/><Relationship Id="rId4" Type="http://schemas.openxmlformats.org/officeDocument/2006/relationships/hyperlink" Target="http://t0.gstatic.com/images?q=tbn:ANd9GcQz1-NR3rwS-JhVCqzY767vIbpa3Zb8_o1fN7cGLjmFqwIia75i8A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 CaJS.4.A.06_kraje_CR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Kraje ČR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8820472" cy="1584176"/>
          </a:xfrm>
        </p:spPr>
        <p:txBody>
          <a:bodyPr>
            <a:normAutofit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Kraje ČR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</a:t>
            </a:r>
            <a:r>
              <a:rPr lang="cs-CZ" sz="2000" b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 12. </a:t>
            </a: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06. 2012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Člověk a jeho svět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Česká republika je rozdělena do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14 krajů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čele kraje stojí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hejtman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221088"/>
            <a:ext cx="27336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Hlavní město Praha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Praha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Středočeský kraj – Praha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Jihočeský kraj – České Budějovice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Plzeňský kraj – Plzeň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Karlovarský kraj Karlovy Vary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Ústecký kraj – Ústí nad Labem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Liberecký kraj - Liberec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Královéhradecký kraj – Hradec Králové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Pardubický kraj – Pardubice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Kraj Vysočina – Jihlava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Jihomoravský kraj – Brno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Olomoucký kraj – Olomouc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Zlínský kraj – Zlín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Moravskoslezský kraj – Ostrava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9143999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9144000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Doplňte chybějící kraje nebo krajská města: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Hlavní město Praha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 – Praha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Jihočeský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Plzeňský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– Karlovy Vary 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Ústecký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–  Liberec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Královéhradecký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Pardubický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– Jihlava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Jihomoravský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– Olomouc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Zlínský kraj –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Moravskoslezský kraj –  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Smolová, I.,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Szczyrba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Z.;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Místo, kde žijeme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Olomouc PRODOS, 2008 ISBN 978-80-7230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221-5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http://nd01.jxs.cz/672/777/bb565cecf0_17367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29_o2.gif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http://t0.gstatic.com/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images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?q=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4"/>
              </a:rPr>
              <a:t>tbn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:ANd9GcQz1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NR3rwSJhVCqzY767vIbpa3Zb8_o1fN7cGLjmFq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Iia75i8A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http://www.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mmr.cz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App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_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Themes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/MMR/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Images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/Rent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alc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/mapa.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5"/>
              </a:rPr>
              <a:t>gif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http://www.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6"/>
              </a:rPr>
              <a:t>zsmezibori.com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/projekt/pic/mapa_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6"/>
              </a:rPr>
              <a:t>kraju.jpg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KRAJE ČR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Učební materiál slouží k procvičení a ústnímu opakování učiva.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Podle jednotlivých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učíme žáky orientaci na mapě krajů.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Nejprve pomocí učebnice, třetího a čtvrtého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učíme žáky názvy krajů ČR a jejich krajských měst.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pátém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necháme děti vyhledávat  kraje a města.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šestém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necháme žáky doplňovat  kraje a města, zjišťujeme tak, co si zapamatovali.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sedmém a osmém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kontrolujeme, co už se žáci naučili.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devátém a desátém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necháme žáky doplnit chybějící názvy krajů nebo měst.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závěr vyplní žáci připravený test a doplní „slepou“ mapu.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336</TotalTime>
  <Words>338</Words>
  <Application>Microsoft Office PowerPoint</Application>
  <PresentationFormat>Předvádění na obrazovce (4:3)</PresentationFormat>
  <Paragraphs>119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  Název školy:  ZŠ Štětí, Ostrovní 300 Autor:  Mgr. Ilona Stieranková Název materiálu:  VY_32_INOVACE_ CaJS.4.A.06_kraje_CR Název: Kraje ČR Číslo operačního programu: CZ.1.07/1.4.00/21.1693 Název projektu: PRIMA ŠKOLA 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KRAJE ČR</vt:lpstr>
      <vt:lpstr>KRAJE ČR</vt:lpstr>
    </vt:vector>
  </TitlesOfParts>
  <Company>Název společnosti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Jan Táborský</cp:lastModifiedBy>
  <cp:revision>35</cp:revision>
  <dcterms:created xsi:type="dcterms:W3CDTF">2011-11-06T14:13:52Z</dcterms:created>
  <dcterms:modified xsi:type="dcterms:W3CDTF">2012-10-31T19:11:51Z</dcterms:modified>
</cp:coreProperties>
</file>