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58" r:id="rId3"/>
    <p:sldId id="259" r:id="rId4"/>
    <p:sldId id="260" r:id="rId5"/>
    <p:sldId id="261" r:id="rId6"/>
    <p:sldId id="264" r:id="rId7"/>
    <p:sldId id="263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49" autoAdjust="0"/>
    <p:restoredTop sz="94660"/>
  </p:normalViewPr>
  <p:slideViewPr>
    <p:cSldViewPr>
      <p:cViewPr varScale="1">
        <p:scale>
          <a:sx n="74" d="100"/>
          <a:sy n="74" d="100"/>
        </p:scale>
        <p:origin x="-95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3.gstatic.com/images?q=tbn:ANd9GcSkDZhePzgMe4o_RjlGd4th7dkTMWM9nzOa94X1ywQ2BPcDS3zb" TargetMode="External"/><Relationship Id="rId3" Type="http://schemas.openxmlformats.org/officeDocument/2006/relationships/hyperlink" Target="http://t2.gstatic.com/images?q=tbn:ANd9GcQa5UYnPptQUj6jdQTQKvj-r2vH5nk--ioA4qb7qPcimdAyD0NT0Q" TargetMode="External"/><Relationship Id="rId7" Type="http://schemas.openxmlformats.org/officeDocument/2006/relationships/hyperlink" Target="http://t2.gstatic.com/images?q=tbn:ANd9GcSCdI0stuXfYowNXapF1TMEvbtXPFOp3dRO0KraFni14rHn3bC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2.gstatic.com/images?q=tbn:ANd9GcRnTAggqqylNVRCgrE_g4vm5dVAvD6mnCjDbj4K20YtSeAsY8yl" TargetMode="External"/><Relationship Id="rId11" Type="http://schemas.openxmlformats.org/officeDocument/2006/relationships/hyperlink" Target="http://t3.gstatic.com/images?q=tbn:ANd9GcRaUhMcAWyuPDjdsaFjJJIzdUJM73RAVrh9K44No9ZEBXTkjIL1" TargetMode="External"/><Relationship Id="rId5" Type="http://schemas.openxmlformats.org/officeDocument/2006/relationships/hyperlink" Target="http://t1.gstatic.com/images?q=tbn:ANd9GcQgU_aqgGVBGfchRk4Y-fGBXqt7mmy67fR6Npk59We7h6rpD6_xng" TargetMode="External"/><Relationship Id="rId10" Type="http://schemas.openxmlformats.org/officeDocument/2006/relationships/hyperlink" Target="http://t0.gstatic.com/images?q=tbn:ANd9GcSXOLVbFqR0JjwhhQOvaLi7X7DlZkvzf8fBiTA4kX4U_MX-YfpoIw" TargetMode="External"/><Relationship Id="rId4" Type="http://schemas.openxmlformats.org/officeDocument/2006/relationships/hyperlink" Target="http://t2.gstatic.com/images?q=tbn:ANd9GcTmwR9kyXQytRaOcJ8tX2D8uXLrM9ZO-eIjJ-wiN6ZKtYbT7IAI" TargetMode="External"/><Relationship Id="rId9" Type="http://schemas.openxmlformats.org/officeDocument/2006/relationships/hyperlink" Target="http://t1.gstatic.com/images?q=tbn:ANd9GcQnSbbmatl51ad92ekx0QWVH7TvYhFlZ2Q4-nkJ5nb4Ui3XA7f1h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_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CaJS.4.A.08_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sousedni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staty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_CR_Rakousko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Sousední státy ČR – Rakousko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o středověku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18.06.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5508104" y="4509120"/>
            <a:ext cx="29051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1722437"/>
            <a:ext cx="8136904" cy="4658891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000" dirty="0" smtClean="0">
                <a:latin typeface="Arial" pitchFamily="34" charset="0"/>
                <a:cs typeface="Arial" pitchFamily="34" charset="0"/>
              </a:rPr>
              <a:t>vnitrozemský stát</a:t>
            </a:r>
          </a:p>
          <a:p>
            <a:pPr>
              <a:buNone/>
            </a:pPr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000" dirty="0" smtClean="0">
                <a:latin typeface="Arial" pitchFamily="34" charset="0"/>
                <a:cs typeface="Arial" pitchFamily="34" charset="0"/>
              </a:rPr>
              <a:t>hlavní město </a:t>
            </a: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Vídeň</a:t>
            </a:r>
          </a:p>
          <a:p>
            <a:endParaRPr lang="cs-CZ" sz="3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000" dirty="0" smtClean="0">
                <a:latin typeface="Arial" pitchFamily="34" charset="0"/>
                <a:cs typeface="Arial" pitchFamily="34" charset="0"/>
              </a:rPr>
              <a:t>většinu území tvoří hory</a:t>
            </a:r>
          </a:p>
          <a:p>
            <a:endParaRPr lang="cs-CZ" sz="3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60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Alpy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60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077072"/>
            <a:ext cx="24955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roku 1918 byla Vídeň hlavním městem rakousko-uherské monarchie.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Habsburkové byli v minulosti také českými králi.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653136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1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1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484784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Wolfgang Amadeus Mozart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077072"/>
            <a:ext cx="2038350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140968"/>
            <a:ext cx="2800350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581128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501015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72000"/>
          </a:xfrm>
        </p:spPr>
        <p:txBody>
          <a:bodyPr>
            <a:normAutofit fontScale="40000" lnSpcReduction="2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Smolová, I.,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Szczyrba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 PRODOS, 2008 ISBN 978-80-7230-221-5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:ANd9GcQa5UYnPptQUj6jdQTQKvj-r2vH5nk--ioA4qb7qPcimdAyD0NT0Q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:ANd9GcTmwR9kyXQytRaOcJ8tX2D8uXLrM9ZO-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eIjJ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-wiN6ZKtYbT7IAI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http://t1.gstatic.com/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:ANd9GcQgU_aqgGVBGfchRk4Y-fGBXqt7mmy67fR6Npk59We7h6rpD6_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xng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:ANd9GcRnTAggqqylNVRCgrE_g4vm5dVAvD6mnCjDbj4K20YtSeAsY8yl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:ANd9GcSCdI0stuXfYowNXapF1TMEvbtXPFOp3dRO0KraFni14rHn3bCg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:ANd9GcSkDZhePzgMe4o_RjlGd4th7dkTMWM9nzOa94X1ywQ2BPcDS3zb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http://t1.gstatic.com/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9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9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:ANd9GcQnSbbmatl51ad92ekx0QWVH7TvYhFlZ2Q4-nkJ5nb4Ui3XA7f1h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:ANd9GcSXOLVbFqR0JjwhhQOvaLi7X7DlZkvzf8fBiTA4kX4U_MX-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YfpoIw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:ANd9GcRaUhMcAWyuPDjdsaFjJJIzdUJM73RAVrh9K44No9ZEBXTkjIL1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RAKOUSKO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procvičení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ústnímu opakování učiva.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zjišťujeme znalosti žáků.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fotografií seznamujeme žáky s různými zajímavostmi dané země.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u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aby sami vyprávěli to, co si pamatují z hodin, z učebnice, co sami znají – tím u nich upevňujeme jejich znalosti, ale také prohlubujeme slovní zásobu a samostatné vyjadřování.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také orientaci na nástěnné mapě.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352</TotalTime>
  <Words>213</Words>
  <Application>Microsoft Office PowerPoint</Application>
  <PresentationFormat>Předvádění na obrazovce (4:3)</PresentationFormat>
  <Paragraphs>91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VY_32_INOVACE_ CaJS.4.A.08_sousedni_staty_CR_Rakousko Název: Sousední státy ČR – Rakousko  Číslo operačního programu: CZ.1.07/1.4.00/21.1693 Název projektu: PRIMA ŠKOLA </vt:lpstr>
      <vt:lpstr>RAKOUSKO</vt:lpstr>
      <vt:lpstr>RAKOUSKO</vt:lpstr>
      <vt:lpstr>RAKOUSKO</vt:lpstr>
      <vt:lpstr>RAKOUSKO</vt:lpstr>
      <vt:lpstr>RAKOUSKO</vt:lpstr>
      <vt:lpstr>RAKOUSKO</vt:lpstr>
      <vt:lpstr>RAKOUSKO</vt:lpstr>
      <vt:lpstr>RAKOUSKO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53</cp:revision>
  <dcterms:created xsi:type="dcterms:W3CDTF">2011-11-06T14:13:52Z</dcterms:created>
  <dcterms:modified xsi:type="dcterms:W3CDTF">2012-10-31T15:47:49Z</dcterms:modified>
</cp:coreProperties>
</file>