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59" r:id="rId4"/>
    <p:sldId id="260" r:id="rId5"/>
    <p:sldId id="261" r:id="rId6"/>
    <p:sldId id="264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8" autoAdjust="0"/>
    <p:restoredTop sz="9466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QnGFEO4US0_Vp0RBM67GocyVHmhWoe2VNGWkpbagOkNTr0idoa" TargetMode="External"/><Relationship Id="rId3" Type="http://schemas.openxmlformats.org/officeDocument/2006/relationships/hyperlink" Target="http://t2.gstatic.com/images?q=tbn:ANd9GcSLGZm5w2pIBhQuBCdXVYP3KRsJ91bU5GvTkP9f_AAKicZWXIy" TargetMode="External"/><Relationship Id="rId7" Type="http://schemas.openxmlformats.org/officeDocument/2006/relationships/hyperlink" Target="http://t2.gstatic.com/images?q=tbn:ANd9GcR75UBtmAfgFJdVbQ57Yp4aRXJr9C8kK2QrioRJIcK1hkMLBr9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Rx4tYOUxd8mOjN6YDJaU2LhFF2DorOAcSDlUeAXjbko_Yl0edu" TargetMode="External"/><Relationship Id="rId5" Type="http://schemas.openxmlformats.org/officeDocument/2006/relationships/hyperlink" Target="http://t0.gstatic.com/images?q=tbn:ANd9GcRPDgNrzmJHY3rf2OKxfPMszlJE61P2EIIdMcMQYXdBDHwnCaix" TargetMode="External"/><Relationship Id="rId4" Type="http://schemas.openxmlformats.org/officeDocument/2006/relationships/hyperlink" Target="http://t2.gstatic.com/images?q=tbn:ANd9GcRxHjbWYfMzFfo6pRkfX4rfkD6E8AQkC5FLNtDyutREtEwRHPFXO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_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CaJS.4.A.09_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sousedni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staty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_CR_Polsko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Sousední státy ČR – Polsko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středověku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19.06.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924944"/>
            <a:ext cx="2880320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přímořský stát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Baltské moře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hlavní město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Varšava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nížiny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 jižní hranice:  Krkonoše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    Tatry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Varšava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Krakov – bývalé sídlo polských králů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Gdaňsk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Mazurská jezera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72000"/>
          </a:xfrm>
        </p:spPr>
        <p:txBody>
          <a:bodyPr>
            <a:normAutofit fontScale="40000" lnSpcReduction="2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 2008 ISBN 978-80-7230-221-5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:ANd9GcSLGZm5w2pIBhQuBCdXVYP3KRsJ91bU5GvTkP9f_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AAKicZWXIy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         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:ANd9GcRxHjbWYfMzFfo6pRkfX4rfkD6E8AQkC5FLNtDyutREtEwRHPFXOg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mtClean="0">
                <a:latin typeface="Arial" pitchFamily="34" charset="0"/>
                <a:cs typeface="Arial" pitchFamily="34" charset="0"/>
                <a:hlinkClick r:id="rId5"/>
              </a:rPr>
              <a:t>        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:ANd9GcRPDgNrzmJHY3rf2OKxfPMszlJE61P2EIIdMcMQYXdBDHwnCaix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:ANd9GcRx4tYOUxd8mOjN6YDJaU2LhFF2DorOAcSDlUeAXjbko_Yl0edu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:ANd9GcR75UBtmAfgFJdVbQ57Yp4aRXJr9C8kK2QrioRJIcK1hkMLBr9P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:ANd9GcQnGFEO4US0_Vp0RBM67GocyVHmhWoe2VNGWkpbagOkNTr0idoa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POLSKO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procvičení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fotografií seznamujeme žáky s různými zajímavostmi dané země.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u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aby sami vyprávěli to, co si pamatují z hodin, z učebnice, co sami znají – tím u nich upevňujeme jejich znalosti, ale také prohlubujeme slovní zásobu a samostatné vyjadřování.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také orientaci na nástěnné mapě.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334</TotalTime>
  <Words>189</Words>
  <Application>Microsoft Office PowerPoint</Application>
  <PresentationFormat>Předvádění na obrazovce (4:3)</PresentationFormat>
  <Paragraphs>105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VY_32_INOVACE_ CaJS.4.A.09_sousedni_staty_CR_Polsko Název: Sousední státy ČR – Polsko  Číslo operačního programu: CZ.1.07/1.4.00/21.1693 Název projektu: PRIMA ŠKOLA </vt:lpstr>
      <vt:lpstr>POLSKO</vt:lpstr>
      <vt:lpstr>POLSKO</vt:lpstr>
      <vt:lpstr>POLSKO</vt:lpstr>
      <vt:lpstr>POLSKO</vt:lpstr>
      <vt:lpstr>POLSKO</vt:lpstr>
      <vt:lpstr>POLSKO</vt:lpstr>
      <vt:lpstr>POLSKO</vt:lpstr>
      <vt:lpstr>POLSKO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52</cp:revision>
  <dcterms:created xsi:type="dcterms:W3CDTF">2011-11-06T14:13:52Z</dcterms:created>
  <dcterms:modified xsi:type="dcterms:W3CDTF">2012-10-31T15:48:11Z</dcterms:modified>
</cp:coreProperties>
</file>