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58" r:id="rId3"/>
    <p:sldId id="259" r:id="rId4"/>
    <p:sldId id="260" r:id="rId5"/>
    <p:sldId id="261" r:id="rId6"/>
    <p:sldId id="264" r:id="rId7"/>
    <p:sldId id="263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8" autoAdjust="0"/>
    <p:restoredTop sz="9466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3.gstatic.com/images?q=tbn:ANd9GcT4_g5JnradePvu3eixkeiIJ7NklOtunr1QPx1TtZKi8Voigdql" TargetMode="External"/><Relationship Id="rId3" Type="http://schemas.openxmlformats.org/officeDocument/2006/relationships/hyperlink" Target="http://www.karpaty.net/mapy/slovensko.jpg" TargetMode="External"/><Relationship Id="rId7" Type="http://schemas.openxmlformats.org/officeDocument/2006/relationships/hyperlink" Target="http://t0.gstatic.com/images?q=tbn:ANd9GcQChmQY4YmJBS-8fBUoG-ixH2X7dr9tFJqGR8QuzIGbQYaQfzyH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S4C9MPtgvxbh_bqtmxlnPyp_GKdgxIigq5KpzbG6hs__twWqHJ" TargetMode="External"/><Relationship Id="rId5" Type="http://schemas.openxmlformats.org/officeDocument/2006/relationships/hyperlink" Target="http://t1.gstatic.com/images?q=tbn:ANd9GcSjP0W20aqeVUhOFL6iV0I0ruOFFJHAC1YFWw0l9j6XZZcfIkvP" TargetMode="External"/><Relationship Id="rId4" Type="http://schemas.openxmlformats.org/officeDocument/2006/relationships/hyperlink" Target="http://nd03.jxs.cz/735/713/7b1040946a_64584119_u.gif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_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CaJS.4.A.10_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sousedni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staty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_CR_Slovensko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Sousední státy ČR – Slovensko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o středověku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20.06.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4653136"/>
            <a:ext cx="4104456" cy="20793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vnitrozemský stát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rozdělení Československa  01. 01. 1993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hlavní město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Bratislava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pohoří Tatry, Beskydy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nížiny Východoslovenská, Podunajská   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60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Bratislava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Vysoké Tatry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Demänovská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ledová jeskyně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Život v horách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72000"/>
          </a:xfrm>
        </p:spPr>
        <p:txBody>
          <a:bodyPr>
            <a:normAutofit fontScale="62500" lnSpcReduction="2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Smolová, I.,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Szczyrba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 PRODOS, 2008 ISBN 978-80-7230-221-5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karpaty.net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/mapy/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slovensko.jpg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 http://nd03.jxs.cz/735/713/7b1040946a_64584119_u.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gif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http://t1.gstatic.com/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:ANd9GcSjP0W20aqeVUhOFL6iV0I0ruOFFJHAC1YFWw0l9j6XZZcfIkvP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http://t1.gstatic.com/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:ANd9GcS4C9MPtgvxbh_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bqtmxlnPyp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_GKdgxIigq5KpzbG6hs__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twWqHJ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:ANd9GcQChmQY4YmJBS-8fBUoG-ixH2X7dr9tFJqGR8QuzIGbQYaQfzyH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:ANd9GcT4_g5JnradePvu3eixkeiIJ7NklOtunr1QPx1TtZKi8Voigdql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SLOVENSKO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procvičení a ústnímu opakování učiva.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fotografií seznamujeme žáky s různými zajímavostmi dané země.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u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aby sami vyprávěli to, co si pamatují z hodin, z učebnice, co sami znají – tím u nich upevňujeme jejich znalosti, ale také prohlubujeme slovní zásobu a samostatné vyjadřování.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také orientaci na nástěnné mapě.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359</TotalTime>
  <Words>195</Words>
  <Application>Microsoft Office PowerPoint</Application>
  <PresentationFormat>Předvádění na obrazovce (4:3)</PresentationFormat>
  <Paragraphs>109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VY_32_INOVACE_ CaJS.4.A.10_sousedni_staty_CR_Slovensko Název: Sousední státy ČR – Slovensko  Číslo operačního programu: CZ.1.07/1.4.00/21.1693 Název projektu: PRIMA ŠKOLA </vt:lpstr>
      <vt:lpstr>SLOVENSKO</vt:lpstr>
      <vt:lpstr>SLOVENSKO</vt:lpstr>
      <vt:lpstr>SLOVENSKO</vt:lpstr>
      <vt:lpstr>SLOVENSKO</vt:lpstr>
      <vt:lpstr>SLOVENSKO</vt:lpstr>
      <vt:lpstr>SLOVENSKO</vt:lpstr>
      <vt:lpstr>SLOVENSKO</vt:lpstr>
      <vt:lpstr>SLOVENSKO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54</cp:revision>
  <dcterms:created xsi:type="dcterms:W3CDTF">2011-11-06T14:13:52Z</dcterms:created>
  <dcterms:modified xsi:type="dcterms:W3CDTF">2012-10-31T15:48:45Z</dcterms:modified>
</cp:coreProperties>
</file>