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8"/>
  </p:notesMasterIdLst>
  <p:sldIdLst>
    <p:sldId id="262" r:id="rId2"/>
    <p:sldId id="258" r:id="rId3"/>
    <p:sldId id="259" r:id="rId4"/>
    <p:sldId id="260" r:id="rId5"/>
    <p:sldId id="26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VY_32_INOVACE_ CJ.4.A.02_bajka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Bajka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820472" cy="1584176"/>
          </a:xfrm>
        </p:spPr>
        <p:txBody>
          <a:bodyPr>
            <a:normAutofit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4. ročníku, slouží k učivu literatury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11.11. 2011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čtvrtý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Český jazyk a literatura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B A J K 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Mudrc Ezop (antické Řecko)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Vypravování příběhů o zvířatech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Zvířata mluví a mají lidské vlastnosti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Poučení v závěru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67375" y="4378897"/>
            <a:ext cx="3235609" cy="2420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B A J K 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LIŠKA  A ČÁP</a:t>
            </a: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        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Liška pozvala čápa na večeři,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a když přišel, podala mu řídkou kaši na mělkém talíři. Sama labužnicky lízala, ale čáp si nemohl ani zobnout a musel o hladu domů.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Zakrátko pozval čáp lišku a předložil jí nejvybranější pochoutku ve vysoké láhvi s úzkým hrdlem. Spokojeně vyzobával jídlo a pobízel přítelkyni, aby si nechala chutnat. Liška jeho lest prokoukla, avšak nezbylo jí nic než sušit hubu.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Jak jsi obšťastnila mne, hostím i já tebe, 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	řekl čáp, dobře víš, že hanba hanbou, 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půjčka  oplátkou se platí.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B A J K 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975192"/>
          </a:xfrm>
        </p:spPr>
        <p:txBody>
          <a:bodyPr>
            <a:normAutofit/>
          </a:bodyPr>
          <a:lstStyle/>
          <a:p>
            <a:r>
              <a:rPr lang="cs-CZ" dirty="0" smtClean="0"/>
              <a:t>POUČENÍ</a:t>
            </a:r>
          </a:p>
          <a:p>
            <a:endParaRPr lang="cs-CZ" dirty="0" smtClean="0"/>
          </a:p>
          <a:p>
            <a:r>
              <a:rPr lang="cs-CZ" dirty="0" smtClean="0"/>
              <a:t>Co sám nemáš rád, nečiň druhému.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B A J K 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Malý, R.; </a:t>
            </a:r>
            <a:r>
              <a:rPr lang="cs-CZ" sz="3200" i="1" dirty="0" smtClean="0">
                <a:latin typeface="Arial" pitchFamily="34" charset="0"/>
                <a:cs typeface="Arial" pitchFamily="34" charset="0"/>
              </a:rPr>
              <a:t>Čítanka 4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, Olomouc: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Prodos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, 2008, ISBN 978-80-7230-191-1 (str. 26)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rexo.cz</a:t>
            </a:r>
            <a:r>
              <a:rPr lang="cs-CZ" dirty="0" smtClean="0"/>
              <a:t>/</a:t>
            </a:r>
            <a:r>
              <a:rPr lang="cs-CZ" dirty="0" err="1" smtClean="0"/>
              <a:t>omalovanky</a:t>
            </a:r>
            <a:r>
              <a:rPr lang="cs-CZ" dirty="0" smtClean="0"/>
              <a:t>/detail/</a:t>
            </a:r>
            <a:r>
              <a:rPr lang="cs-CZ" dirty="0" err="1" smtClean="0"/>
              <a:t>Liska</a:t>
            </a:r>
            <a:r>
              <a:rPr lang="cs-CZ" dirty="0" smtClean="0"/>
              <a:t>-a-</a:t>
            </a:r>
            <a:r>
              <a:rPr lang="cs-CZ" smtClean="0"/>
              <a:t>cap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B A J K 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 dětmi si nejprve povídáme o mudrci Ezopovi a  bajkách.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textech v čítance žáci hledají u zvířat (vrána, liška, čáp, myš, želva, lev) lidské vlastnosti a poučení z příběhů.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Zápis a obrázek do sešitů.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120</TotalTime>
  <Words>246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Talent</vt:lpstr>
      <vt:lpstr>  Název školy:  ZŠ Štětí, Ostrovní 300 Autor:  Mgr. Ilona Stieranková Název materiálu:  VY_32_INOVACE_ CJ.4.A.02_bajka Název: Bajka Číslo operačního programu: CZ.1.07/1.4.00/21.1693 Název projektu: PRIMA ŠKOLA </vt:lpstr>
      <vt:lpstr>B A J K A</vt:lpstr>
      <vt:lpstr>B A J K A</vt:lpstr>
      <vt:lpstr>B A J K A</vt:lpstr>
      <vt:lpstr>B A J K A</vt:lpstr>
      <vt:lpstr>B A J K A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Dum</cp:lastModifiedBy>
  <cp:revision>15</cp:revision>
  <dcterms:created xsi:type="dcterms:W3CDTF">2011-11-06T14:13:52Z</dcterms:created>
  <dcterms:modified xsi:type="dcterms:W3CDTF">2012-10-31T19:38:58Z</dcterms:modified>
</cp:coreProperties>
</file>