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58" r:id="rId3"/>
    <p:sldId id="259" r:id="rId4"/>
    <p:sldId id="269" r:id="rId5"/>
    <p:sldId id="264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734" y="-6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t1.gstatic.com/images?q=tbn:ANd9GcQezJPdJ47rnj-_Z3BhO4rvEe1QEYNvTg_dtW9N2r2fPaSsHGm-X7DQWlP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J.4.A.04_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padove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otazky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Pádové otázky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českého jazyka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12. 04.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1.  pád			kdo?		co?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2.  pád 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bez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koho?	čeho?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3. pád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komu?	čemu?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4. pád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vidím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koho?	co?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5. pádem		oslovujeme, voláme!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6. pád 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kom?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čem?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7. pád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kým?	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čím?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Skloňuj podstatné jméno: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město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kdo? co?			město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bez koho? čeho?		bez města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ke komu? čemu? 		k městu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vidím koho? co? 		město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pádem oslovujeme, voláme!	město!  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o kom? o čem?		o městě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s kým? s čím?			s městem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Skloňuj podstatné jméno: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sešity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kdo? co?			sešity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bez koho? čeho?		bez sešitů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ke komu? čemu? 		k sešitům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vidím koho? co? 		sešity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pádem oslovujeme, voláme!	sešity!  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o kom? o čem?		o sešitech</a:t>
            </a:r>
          </a:p>
          <a:p>
            <a:pPr marL="578358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pád, s kým? s čím?			se sešity 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Urči pád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podstatných jmen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knize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o kom? o čem?			6.</a:t>
            </a:r>
          </a:p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kolo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kdo? co?				1.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míčem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s kým?  s čím?			7.</a:t>
            </a:r>
          </a:p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Adélko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!		oslovujeme, voláme!		5.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oknu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ke komu? čemu?		3.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tabule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koho? čeho?			2.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kreslí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dům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koho? co?				4.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</a:t>
            </a: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Kocour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botách</a:t>
            </a:r>
          </a:p>
          <a:p>
            <a:pPr algn="just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Jeden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mlynář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odkázal svým třem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synům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jako jediný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majetek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mlýn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osla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kocoura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Nejstarší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syn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si vzal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mlýn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prostřední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osla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na nejmladšího zbyl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kocour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077072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http://t1.gstatic.com/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?q=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tbn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:ANd9GcQezJPdJ47rnj-</a:t>
            </a:r>
            <a:r>
              <a:rPr lang="cs-CZ" sz="2000" smtClean="0">
                <a:latin typeface="Arial" pitchFamily="34" charset="0"/>
                <a:cs typeface="Arial" pitchFamily="34" charset="0"/>
                <a:hlinkClick r:id="rId2"/>
              </a:rPr>
              <a:t>_Z3BhO4rvEe1QEYNvTg_dtW9N2r2fPaSsHGm-X7DQWlPt</a:t>
            </a:r>
            <a:endParaRPr lang="cs-CZ" sz="200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PÁDOVÉ OTÁZKY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ústnímu procvičování pádových otázek.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Žáci skloňují postupně různá podstatná jména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v jednotném i množném čísle a určují v textu pády.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211</TotalTime>
  <Words>146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 VY_32_INOVACE_ CJ.4.A.04_padove_otazky Název: Pádové otázky Číslo operačního programu: CZ.1.07/1.4.00/21.1693 Název projektu: PRIMA ŠKOLA </vt:lpstr>
      <vt:lpstr>PÁDOVÉ OTÁZKY</vt:lpstr>
      <vt:lpstr>PÁDOVÉ OTÁZKY</vt:lpstr>
      <vt:lpstr>PÁDOVÉ OTÁZKY</vt:lpstr>
      <vt:lpstr>PÁDOVÉ OTÁZKY</vt:lpstr>
      <vt:lpstr>PÁDOVÉ OTÁZKY</vt:lpstr>
      <vt:lpstr>PÁDOVÉ OTÁZKY</vt:lpstr>
      <vt:lpstr>PÁDOVÉ OTÁZKY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26</cp:revision>
  <dcterms:created xsi:type="dcterms:W3CDTF">2011-11-06T14:13:52Z</dcterms:created>
  <dcterms:modified xsi:type="dcterms:W3CDTF">2012-10-31T16:21:14Z</dcterms:modified>
</cp:coreProperties>
</file>